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32"/>
  </p:notesMasterIdLst>
  <p:handoutMasterIdLst>
    <p:handoutMasterId r:id="rId33"/>
  </p:handoutMasterIdLst>
  <p:sldIdLst>
    <p:sldId id="601" r:id="rId5"/>
    <p:sldId id="683" r:id="rId6"/>
    <p:sldId id="598" r:id="rId7"/>
    <p:sldId id="647" r:id="rId8"/>
    <p:sldId id="641" r:id="rId9"/>
    <p:sldId id="645" r:id="rId10"/>
    <p:sldId id="646" r:id="rId11"/>
    <p:sldId id="644" r:id="rId12"/>
    <p:sldId id="648" r:id="rId13"/>
    <p:sldId id="682" r:id="rId14"/>
    <p:sldId id="638" r:id="rId15"/>
    <p:sldId id="650" r:id="rId16"/>
    <p:sldId id="651" r:id="rId17"/>
    <p:sldId id="652" r:id="rId18"/>
    <p:sldId id="657" r:id="rId19"/>
    <p:sldId id="649" r:id="rId20"/>
    <p:sldId id="653" r:id="rId21"/>
    <p:sldId id="684" r:id="rId22"/>
    <p:sldId id="658" r:id="rId23"/>
    <p:sldId id="660" r:id="rId24"/>
    <p:sldId id="661" r:id="rId25"/>
    <p:sldId id="656" r:id="rId26"/>
    <p:sldId id="667" r:id="rId27"/>
    <p:sldId id="686" r:id="rId28"/>
    <p:sldId id="659" r:id="rId29"/>
    <p:sldId id="672" r:id="rId30"/>
    <p:sldId id="600" r:id="rId31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35" userDrawn="1">
          <p15:clr>
            <a:srgbClr val="A4A3A4"/>
          </p15:clr>
        </p15:guide>
        <p15:guide id="2" orient="horz" pos="3120" userDrawn="1">
          <p15:clr>
            <a:srgbClr val="A4A3A4"/>
          </p15:clr>
        </p15:guide>
        <p15:guide id="3" orient="horz" pos="1313" userDrawn="1">
          <p15:clr>
            <a:srgbClr val="A4A3A4"/>
          </p15:clr>
        </p15:guide>
        <p15:guide id="4" orient="horz" pos="2096" userDrawn="1">
          <p15:clr>
            <a:srgbClr val="A4A3A4"/>
          </p15:clr>
        </p15:guide>
        <p15:guide id="5" pos="2879" userDrawn="1">
          <p15:clr>
            <a:srgbClr val="A4A3A4"/>
          </p15:clr>
        </p15:guide>
        <p15:guide id="6" pos="5563" userDrawn="1">
          <p15:clr>
            <a:srgbClr val="A4A3A4"/>
          </p15:clr>
        </p15:guide>
        <p15:guide id="7" pos="273" userDrawn="1">
          <p15:clr>
            <a:srgbClr val="A4A3A4"/>
          </p15:clr>
        </p15:guide>
        <p15:guide id="8" pos="4896" userDrawn="1">
          <p15:clr>
            <a:srgbClr val="A4A3A4"/>
          </p15:clr>
        </p15:guide>
        <p15:guide id="9" pos="2191" userDrawn="1">
          <p15:clr>
            <a:srgbClr val="A4A3A4"/>
          </p15:clr>
        </p15:guide>
        <p15:guide id="10" pos="45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essica Chumaceiro" initials="JC [6]" lastIdx="1" clrIdx="6">
    <p:extLst/>
  </p:cmAuthor>
  <p:cmAuthor id="1" name="Patrick" initials="P" lastIdx="14" clrIdx="0">
    <p:extLst/>
  </p:cmAuthor>
  <p:cmAuthor id="8" name="Jessica Chumaceiro" initials="JC [7]" lastIdx="1" clrIdx="7">
    <p:extLst/>
  </p:cmAuthor>
  <p:cmAuthor id="2" name="Jessica Chumaceiro" initials="JC" lastIdx="1" clrIdx="1">
    <p:extLst/>
  </p:cmAuthor>
  <p:cmAuthor id="9" name="Jessica Chumaceiro" initials="JC [8]" lastIdx="1" clrIdx="8">
    <p:extLst/>
  </p:cmAuthor>
  <p:cmAuthor id="3" name="Jessica Chumaceiro" initials="JC [2]" lastIdx="1" clrIdx="2">
    <p:extLst/>
  </p:cmAuthor>
  <p:cmAuthor id="10" name="Joanne Christopher" initials="JC" lastIdx="15" clrIdx="9">
    <p:extLst/>
  </p:cmAuthor>
  <p:cmAuthor id="4" name="Jessica Chumaceiro" initials="JC [3]" lastIdx="1" clrIdx="3">
    <p:extLst/>
  </p:cmAuthor>
  <p:cmAuthor id="11" name="Jennifer" initials="J" lastIdx="2" clrIdx="10">
    <p:extLst/>
  </p:cmAuthor>
  <p:cmAuthor id="5" name="Jessica Chumaceiro" initials="JC [4]" lastIdx="1" clrIdx="4">
    <p:extLst/>
  </p:cmAuthor>
  <p:cmAuthor id="12" name="Audrey N Schuetz" initials="ANS" lastIdx="17" clrIdx="11"/>
  <p:cmAuthor id="6" name="Jessica Chumaceiro" initials="JC [5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EE"/>
    <a:srgbClr val="C9DDEE"/>
    <a:srgbClr val="045EA9"/>
    <a:srgbClr val="70B6DF"/>
    <a:srgbClr val="0089C0"/>
    <a:srgbClr val="0076A5"/>
    <a:srgbClr val="2E9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4" autoAdjust="0"/>
    <p:restoredTop sz="82070" autoAdjust="0"/>
  </p:normalViewPr>
  <p:slideViewPr>
    <p:cSldViewPr snapToGrid="0" showGuides="1">
      <p:cViewPr varScale="1">
        <p:scale>
          <a:sx n="99" d="100"/>
          <a:sy n="99" d="100"/>
        </p:scale>
        <p:origin x="1856" y="184"/>
      </p:cViewPr>
      <p:guideLst>
        <p:guide orient="horz" pos="535"/>
        <p:guide orient="horz" pos="3120"/>
        <p:guide orient="horz" pos="1313"/>
        <p:guide orient="horz" pos="2096"/>
        <p:guide pos="2879"/>
        <p:guide pos="5563"/>
        <p:guide pos="273"/>
        <p:guide pos="4896"/>
        <p:guide pos="2191"/>
        <p:guide pos="4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2626" y="34"/>
      </p:cViewPr>
      <p:guideLst>
        <p:guide orient="horz" pos="2880"/>
        <p:guide pos="2160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hyperlink" Target="mailto:mhackenbrack@clsi.org" TargetMode="Externa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hyperlink" Target="mailto:mhackenbrack@clsi.org" TargetMode="Externa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1CFC9-2BE7-428A-BDFE-8DB9AA19392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D828800-3E05-4149-ADCD-559F13BD23FA}">
      <dgm:prSet phldrT="[Text]"/>
      <dgm:spPr/>
      <dgm:t>
        <a:bodyPr/>
        <a:lstStyle/>
        <a:p>
          <a:r>
            <a:rPr lang="en-US" dirty="0"/>
            <a:t>1975</a:t>
          </a:r>
        </a:p>
      </dgm:t>
    </dgm:pt>
    <dgm:pt modelId="{3FA9C64D-9CC7-4491-BD59-3EB7A5BF3B5D}" type="parTrans" cxnId="{F3E13154-584C-4197-AEE3-C3C4CB52130E}">
      <dgm:prSet/>
      <dgm:spPr/>
      <dgm:t>
        <a:bodyPr/>
        <a:lstStyle/>
        <a:p>
          <a:endParaRPr lang="en-US"/>
        </a:p>
      </dgm:t>
    </dgm:pt>
    <dgm:pt modelId="{A1563FAB-457B-44F5-8812-3991D1D890D1}" type="sibTrans" cxnId="{F3E13154-584C-4197-AEE3-C3C4CB52130E}">
      <dgm:prSet/>
      <dgm:spPr/>
      <dgm:t>
        <a:bodyPr/>
        <a:lstStyle/>
        <a:p>
          <a:endParaRPr lang="en-US"/>
        </a:p>
      </dgm:t>
    </dgm:pt>
    <dgm:pt modelId="{368A9D88-063B-4146-9A54-A5BDA8C3CA3E}">
      <dgm:prSet phldrT="[Text]"/>
      <dgm:spPr/>
      <dgm:t>
        <a:bodyPr/>
        <a:lstStyle/>
        <a:p>
          <a:r>
            <a:rPr lang="en-US" dirty="0"/>
            <a:t>1980</a:t>
          </a:r>
        </a:p>
      </dgm:t>
    </dgm:pt>
    <dgm:pt modelId="{112AEB08-0D8A-4844-A585-B19902BE028C}" type="parTrans" cxnId="{7304E5B8-2B8E-4A20-AAE3-7012EDB73380}">
      <dgm:prSet/>
      <dgm:spPr/>
      <dgm:t>
        <a:bodyPr/>
        <a:lstStyle/>
        <a:p>
          <a:endParaRPr lang="en-US"/>
        </a:p>
      </dgm:t>
    </dgm:pt>
    <dgm:pt modelId="{B6BF1FEC-9F7E-4D7F-9128-168469F86FF3}" type="sibTrans" cxnId="{7304E5B8-2B8E-4A20-AAE3-7012EDB73380}">
      <dgm:prSet/>
      <dgm:spPr/>
      <dgm:t>
        <a:bodyPr/>
        <a:lstStyle/>
        <a:p>
          <a:endParaRPr lang="en-US"/>
        </a:p>
      </dgm:t>
    </dgm:pt>
    <dgm:pt modelId="{947AF83D-3790-4E03-851C-5A2D781E56A0}">
      <dgm:prSet phldrT="[Text]"/>
      <dgm:spPr/>
      <dgm:t>
        <a:bodyPr/>
        <a:lstStyle/>
        <a:p>
          <a:r>
            <a:rPr lang="en-US" dirty="0"/>
            <a:t>1985</a:t>
          </a:r>
        </a:p>
      </dgm:t>
    </dgm:pt>
    <dgm:pt modelId="{5D56EA1A-EB64-44ED-86CA-8772C4AFBB97}" type="parTrans" cxnId="{65C7E387-60ED-4019-A1B0-F185F80CE04A}">
      <dgm:prSet/>
      <dgm:spPr/>
      <dgm:t>
        <a:bodyPr/>
        <a:lstStyle/>
        <a:p>
          <a:endParaRPr lang="en-US"/>
        </a:p>
      </dgm:t>
    </dgm:pt>
    <dgm:pt modelId="{D7B33D62-397F-4D6C-A798-BFD5A9DE1938}" type="sibTrans" cxnId="{65C7E387-60ED-4019-A1B0-F185F80CE04A}">
      <dgm:prSet/>
      <dgm:spPr/>
      <dgm:t>
        <a:bodyPr/>
        <a:lstStyle/>
        <a:p>
          <a:endParaRPr lang="en-US"/>
        </a:p>
      </dgm:t>
    </dgm:pt>
    <dgm:pt modelId="{682C4620-322D-4E25-A28B-8EA2B6E59880}">
      <dgm:prSet phldrT="[Text]"/>
      <dgm:spPr/>
      <dgm:t>
        <a:bodyPr/>
        <a:lstStyle/>
        <a:p>
          <a:r>
            <a:rPr lang="en-US" dirty="0"/>
            <a:t>1990</a:t>
          </a:r>
        </a:p>
      </dgm:t>
    </dgm:pt>
    <dgm:pt modelId="{227ADDD2-A3F5-4656-BCFB-7C6B839E18D4}" type="parTrans" cxnId="{C1372511-4210-4C94-B62D-A3854A03D0E5}">
      <dgm:prSet/>
      <dgm:spPr/>
      <dgm:t>
        <a:bodyPr/>
        <a:lstStyle/>
        <a:p>
          <a:endParaRPr lang="en-US"/>
        </a:p>
      </dgm:t>
    </dgm:pt>
    <dgm:pt modelId="{3DC875C3-417B-424A-B132-933737D6AC85}" type="sibTrans" cxnId="{C1372511-4210-4C94-B62D-A3854A03D0E5}">
      <dgm:prSet/>
      <dgm:spPr/>
      <dgm:t>
        <a:bodyPr/>
        <a:lstStyle/>
        <a:p>
          <a:endParaRPr lang="en-US"/>
        </a:p>
      </dgm:t>
    </dgm:pt>
    <dgm:pt modelId="{265C20F4-C5C4-42F1-902B-0492789F4C13}">
      <dgm:prSet phldrT="[Text]"/>
      <dgm:spPr/>
      <dgm:t>
        <a:bodyPr/>
        <a:lstStyle/>
        <a:p>
          <a:r>
            <a:rPr lang="en-US" dirty="0"/>
            <a:t>1995</a:t>
          </a:r>
        </a:p>
      </dgm:t>
    </dgm:pt>
    <dgm:pt modelId="{3B96734A-7ACA-4542-9A69-F2B2735D99A0}" type="parTrans" cxnId="{90E509F3-260F-4D6E-AA73-762E0AA1F1C9}">
      <dgm:prSet/>
      <dgm:spPr/>
      <dgm:t>
        <a:bodyPr/>
        <a:lstStyle/>
        <a:p>
          <a:endParaRPr lang="en-US"/>
        </a:p>
      </dgm:t>
    </dgm:pt>
    <dgm:pt modelId="{CDBAAEBB-583C-46AD-8A3B-033987752921}" type="sibTrans" cxnId="{90E509F3-260F-4D6E-AA73-762E0AA1F1C9}">
      <dgm:prSet/>
      <dgm:spPr/>
      <dgm:t>
        <a:bodyPr/>
        <a:lstStyle/>
        <a:p>
          <a:endParaRPr lang="en-US"/>
        </a:p>
      </dgm:t>
    </dgm:pt>
    <dgm:pt modelId="{57C68616-3398-4DE8-B7E4-00D5850428E4}">
      <dgm:prSet phldrT="[Text]"/>
      <dgm:spPr/>
      <dgm:t>
        <a:bodyPr/>
        <a:lstStyle/>
        <a:p>
          <a:r>
            <a:rPr lang="en-US" b="1" dirty="0"/>
            <a:t>2000</a:t>
          </a:r>
        </a:p>
      </dgm:t>
    </dgm:pt>
    <dgm:pt modelId="{9454203E-6DEC-4ADA-83E3-B65FE8678F10}" type="parTrans" cxnId="{3B0A2036-C9DA-4532-A845-00BA8C0F5247}">
      <dgm:prSet/>
      <dgm:spPr/>
      <dgm:t>
        <a:bodyPr/>
        <a:lstStyle/>
        <a:p>
          <a:endParaRPr lang="en-US"/>
        </a:p>
      </dgm:t>
    </dgm:pt>
    <dgm:pt modelId="{8F7FF3D2-77A5-4664-8065-AFC7D14D5BB7}" type="sibTrans" cxnId="{3B0A2036-C9DA-4532-A845-00BA8C0F5247}">
      <dgm:prSet/>
      <dgm:spPr/>
      <dgm:t>
        <a:bodyPr/>
        <a:lstStyle/>
        <a:p>
          <a:endParaRPr lang="en-US"/>
        </a:p>
      </dgm:t>
    </dgm:pt>
    <dgm:pt modelId="{F80060DB-D463-4F6B-BA04-7A8A9AC11356}">
      <dgm:prSet phldrT="[Text]"/>
      <dgm:spPr/>
      <dgm:t>
        <a:bodyPr/>
        <a:lstStyle/>
        <a:p>
          <a:r>
            <a:rPr lang="en-US" dirty="0"/>
            <a:t>2005</a:t>
          </a:r>
        </a:p>
      </dgm:t>
    </dgm:pt>
    <dgm:pt modelId="{B6DBDD54-DFF3-4E1F-A0FF-20A4C002DCB9}" type="parTrans" cxnId="{E677E70A-8AEB-457A-B326-BD6589324D09}">
      <dgm:prSet/>
      <dgm:spPr/>
      <dgm:t>
        <a:bodyPr/>
        <a:lstStyle/>
        <a:p>
          <a:endParaRPr lang="en-US"/>
        </a:p>
      </dgm:t>
    </dgm:pt>
    <dgm:pt modelId="{CEA93319-BF51-4B72-9302-20A5FADEFC7F}" type="sibTrans" cxnId="{E677E70A-8AEB-457A-B326-BD6589324D09}">
      <dgm:prSet/>
      <dgm:spPr/>
      <dgm:t>
        <a:bodyPr/>
        <a:lstStyle/>
        <a:p>
          <a:endParaRPr lang="en-US"/>
        </a:p>
      </dgm:t>
    </dgm:pt>
    <dgm:pt modelId="{ED1DE826-8563-48A3-9D67-9B4BF826EB5E}">
      <dgm:prSet phldrT="[Text]"/>
      <dgm:spPr/>
      <dgm:t>
        <a:bodyPr/>
        <a:lstStyle/>
        <a:p>
          <a:r>
            <a:rPr lang="en-US" dirty="0"/>
            <a:t>2010</a:t>
          </a:r>
        </a:p>
      </dgm:t>
    </dgm:pt>
    <dgm:pt modelId="{073985D2-636E-45CA-BC28-4A0CE6C2A0EF}" type="parTrans" cxnId="{CC9559AA-BB82-4B26-8EF9-CA9680D0AC95}">
      <dgm:prSet/>
      <dgm:spPr/>
      <dgm:t>
        <a:bodyPr/>
        <a:lstStyle/>
        <a:p>
          <a:endParaRPr lang="en-US"/>
        </a:p>
      </dgm:t>
    </dgm:pt>
    <dgm:pt modelId="{15AFF034-13BF-4507-8057-91330EA186EE}" type="sibTrans" cxnId="{CC9559AA-BB82-4B26-8EF9-CA9680D0AC95}">
      <dgm:prSet/>
      <dgm:spPr/>
      <dgm:t>
        <a:bodyPr/>
        <a:lstStyle/>
        <a:p>
          <a:endParaRPr lang="en-US"/>
        </a:p>
      </dgm:t>
    </dgm:pt>
    <dgm:pt modelId="{B0966052-9A4B-4E2A-B8CC-0DB9237BBB22}">
      <dgm:prSet phldrT="[Text]"/>
      <dgm:spPr/>
      <dgm:t>
        <a:bodyPr/>
        <a:lstStyle/>
        <a:p>
          <a:r>
            <a:rPr lang="en-US" dirty="0"/>
            <a:t>2015</a:t>
          </a:r>
        </a:p>
      </dgm:t>
    </dgm:pt>
    <dgm:pt modelId="{1E0374A8-4E8A-4411-9E05-B5788C28C90A}" type="parTrans" cxnId="{63BFFBE6-DA23-4DF1-A9FB-CC06E316ABFF}">
      <dgm:prSet/>
      <dgm:spPr/>
      <dgm:t>
        <a:bodyPr/>
        <a:lstStyle/>
        <a:p>
          <a:endParaRPr lang="en-US"/>
        </a:p>
      </dgm:t>
    </dgm:pt>
    <dgm:pt modelId="{7EEF33BD-34BD-4636-B640-C6610CB69DD2}" type="sibTrans" cxnId="{63BFFBE6-DA23-4DF1-A9FB-CC06E316ABFF}">
      <dgm:prSet/>
      <dgm:spPr/>
      <dgm:t>
        <a:bodyPr/>
        <a:lstStyle/>
        <a:p>
          <a:endParaRPr lang="en-US"/>
        </a:p>
      </dgm:t>
    </dgm:pt>
    <dgm:pt modelId="{49A03DDE-D041-401C-8CF3-DC44E43988FD}">
      <dgm:prSet phldrT="[Text]"/>
      <dgm:spPr/>
      <dgm:t>
        <a:bodyPr/>
        <a:lstStyle/>
        <a:p>
          <a:r>
            <a:rPr lang="en-US" dirty="0"/>
            <a:t>1970	</a:t>
          </a:r>
        </a:p>
      </dgm:t>
    </dgm:pt>
    <dgm:pt modelId="{A374F2F2-3A32-4BEB-86B0-18E5DDE83459}" type="parTrans" cxnId="{88EB238F-38E6-4179-AFE6-EA82F1C48BDB}">
      <dgm:prSet/>
      <dgm:spPr/>
      <dgm:t>
        <a:bodyPr/>
        <a:lstStyle/>
        <a:p>
          <a:endParaRPr lang="en-US"/>
        </a:p>
      </dgm:t>
    </dgm:pt>
    <dgm:pt modelId="{DAC07E7E-3BC7-4B38-AD09-2468A53535C6}" type="sibTrans" cxnId="{88EB238F-38E6-4179-AFE6-EA82F1C48BDB}">
      <dgm:prSet/>
      <dgm:spPr/>
      <dgm:t>
        <a:bodyPr/>
        <a:lstStyle/>
        <a:p>
          <a:endParaRPr lang="en-US"/>
        </a:p>
      </dgm:t>
    </dgm:pt>
    <dgm:pt modelId="{256FBEEB-7BA9-4180-B3A7-E038C6C5837B}" type="pres">
      <dgm:prSet presAssocID="{C241CFC9-2BE7-428A-BDFE-8DB9AA19392E}" presName="Name0" presStyleCnt="0">
        <dgm:presLayoutVars>
          <dgm:dir/>
          <dgm:animLvl val="lvl"/>
          <dgm:resizeHandles val="exact"/>
        </dgm:presLayoutVars>
      </dgm:prSet>
      <dgm:spPr/>
    </dgm:pt>
    <dgm:pt modelId="{9B11CA07-F322-4067-828D-ECE45355AEE2}" type="pres">
      <dgm:prSet presAssocID="{49A03DDE-D041-401C-8CF3-DC44E43988FD}" presName="parTxOnly" presStyleLbl="node1" presStyleIdx="0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BAEB4F30-4744-4FC3-855C-8EB64055A215}" type="pres">
      <dgm:prSet presAssocID="{DAC07E7E-3BC7-4B38-AD09-2468A53535C6}" presName="parTxOnlySpace" presStyleCnt="0"/>
      <dgm:spPr/>
    </dgm:pt>
    <dgm:pt modelId="{BE8962A4-E3F2-44CE-BD9B-4CC24587AF8C}" type="pres">
      <dgm:prSet presAssocID="{9D828800-3E05-4149-ADCD-559F13BD23FA}" presName="parTxOnly" presStyleLbl="node1" presStyleIdx="1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65C7AA3E-B01D-4DA3-BE34-00959A237662}" type="pres">
      <dgm:prSet presAssocID="{A1563FAB-457B-44F5-8812-3991D1D890D1}" presName="parTxOnlySpace" presStyleCnt="0"/>
      <dgm:spPr/>
    </dgm:pt>
    <dgm:pt modelId="{E6F57D87-4F17-44B0-85F2-BFA3DF64CFEB}" type="pres">
      <dgm:prSet presAssocID="{368A9D88-063B-4146-9A54-A5BDA8C3CA3E}" presName="parTxOnly" presStyleLbl="node1" presStyleIdx="2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534C8C43-0F63-426E-9B45-244BE90654BB}" type="pres">
      <dgm:prSet presAssocID="{B6BF1FEC-9F7E-4D7F-9128-168469F86FF3}" presName="parTxOnlySpace" presStyleCnt="0"/>
      <dgm:spPr/>
    </dgm:pt>
    <dgm:pt modelId="{D478FE05-3ED4-4599-AF8C-9B4FAA9ECDBB}" type="pres">
      <dgm:prSet presAssocID="{947AF83D-3790-4E03-851C-5A2D781E56A0}" presName="parTxOnly" presStyleLbl="node1" presStyleIdx="3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CA7DABA7-60E6-4A29-9550-0DF0780B6412}" type="pres">
      <dgm:prSet presAssocID="{D7B33D62-397F-4D6C-A798-BFD5A9DE1938}" presName="parTxOnlySpace" presStyleCnt="0"/>
      <dgm:spPr/>
    </dgm:pt>
    <dgm:pt modelId="{BD258089-FE49-4A8B-B805-72F50A1809C0}" type="pres">
      <dgm:prSet presAssocID="{682C4620-322D-4E25-A28B-8EA2B6E59880}" presName="parTxOnly" presStyleLbl="node1" presStyleIdx="4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DACCFD30-C44A-4690-A54D-119F494CCF75}" type="pres">
      <dgm:prSet presAssocID="{3DC875C3-417B-424A-B132-933737D6AC85}" presName="parTxOnlySpace" presStyleCnt="0"/>
      <dgm:spPr/>
    </dgm:pt>
    <dgm:pt modelId="{8A31D230-82B8-47C4-ACB0-B6DB5E6F127F}" type="pres">
      <dgm:prSet presAssocID="{265C20F4-C5C4-42F1-902B-0492789F4C13}" presName="parTxOnly" presStyleLbl="node1" presStyleIdx="5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BB0E8148-8965-4D22-9971-3BF3A350F559}" type="pres">
      <dgm:prSet presAssocID="{CDBAAEBB-583C-46AD-8A3B-033987752921}" presName="parTxOnlySpace" presStyleCnt="0"/>
      <dgm:spPr/>
    </dgm:pt>
    <dgm:pt modelId="{09AEEEDD-D4A8-48BC-AB14-186EC6581347}" type="pres">
      <dgm:prSet presAssocID="{57C68616-3398-4DE8-B7E4-00D5850428E4}" presName="parTxOnly" presStyleLbl="node1" presStyleIdx="6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1ADD31E8-5E4C-423E-A5E4-09F870D7F8B2}" type="pres">
      <dgm:prSet presAssocID="{8F7FF3D2-77A5-4664-8065-AFC7D14D5BB7}" presName="parTxOnlySpace" presStyleCnt="0"/>
      <dgm:spPr/>
    </dgm:pt>
    <dgm:pt modelId="{63AF403E-C4C6-4803-82A9-7AB13402FECE}" type="pres">
      <dgm:prSet presAssocID="{F80060DB-D463-4F6B-BA04-7A8A9AC11356}" presName="parTxOnly" presStyleLbl="node1" presStyleIdx="7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01392124-D92C-4FC5-B0BC-1C57D1462DC7}" type="pres">
      <dgm:prSet presAssocID="{CEA93319-BF51-4B72-9302-20A5FADEFC7F}" presName="parTxOnlySpace" presStyleCnt="0"/>
      <dgm:spPr/>
    </dgm:pt>
    <dgm:pt modelId="{1C63CA8E-5252-4555-A3B3-F68BC2BD0D5E}" type="pres">
      <dgm:prSet presAssocID="{ED1DE826-8563-48A3-9D67-9B4BF826EB5E}" presName="parTxOnly" presStyleLbl="node1" presStyleIdx="8" presStyleCnt="10" custLinFactNeighborY="2443">
        <dgm:presLayoutVars>
          <dgm:chMax val="0"/>
          <dgm:chPref val="0"/>
          <dgm:bulletEnabled val="1"/>
        </dgm:presLayoutVars>
      </dgm:prSet>
      <dgm:spPr/>
    </dgm:pt>
    <dgm:pt modelId="{1CCFA23B-D554-4282-9607-6FC0F2FC82C8}" type="pres">
      <dgm:prSet presAssocID="{15AFF034-13BF-4507-8057-91330EA186EE}" presName="parTxOnlySpace" presStyleCnt="0"/>
      <dgm:spPr/>
    </dgm:pt>
    <dgm:pt modelId="{38E10C63-8F4C-4FAD-9D77-50D2750648B8}" type="pres">
      <dgm:prSet presAssocID="{B0966052-9A4B-4E2A-B8CC-0DB9237BBB22}" presName="parTxOnly" presStyleLbl="node1" presStyleIdx="9" presStyleCnt="10" custLinFactNeighborY="2443">
        <dgm:presLayoutVars>
          <dgm:chMax val="0"/>
          <dgm:chPref val="0"/>
          <dgm:bulletEnabled val="1"/>
        </dgm:presLayoutVars>
      </dgm:prSet>
      <dgm:spPr/>
    </dgm:pt>
  </dgm:ptLst>
  <dgm:cxnLst>
    <dgm:cxn modelId="{E677E70A-8AEB-457A-B326-BD6589324D09}" srcId="{C241CFC9-2BE7-428A-BDFE-8DB9AA19392E}" destId="{F80060DB-D463-4F6B-BA04-7A8A9AC11356}" srcOrd="7" destOrd="0" parTransId="{B6DBDD54-DFF3-4E1F-A0FF-20A4C002DCB9}" sibTransId="{CEA93319-BF51-4B72-9302-20A5FADEFC7F}"/>
    <dgm:cxn modelId="{C1372511-4210-4C94-B62D-A3854A03D0E5}" srcId="{C241CFC9-2BE7-428A-BDFE-8DB9AA19392E}" destId="{682C4620-322D-4E25-A28B-8EA2B6E59880}" srcOrd="4" destOrd="0" parTransId="{227ADDD2-A3F5-4656-BCFB-7C6B839E18D4}" sibTransId="{3DC875C3-417B-424A-B132-933737D6AC85}"/>
    <dgm:cxn modelId="{EE365118-DC72-4427-A914-BCDB2971804C}" type="presOf" srcId="{265C20F4-C5C4-42F1-902B-0492789F4C13}" destId="{8A31D230-82B8-47C4-ACB0-B6DB5E6F127F}" srcOrd="0" destOrd="0" presId="urn:microsoft.com/office/officeart/2005/8/layout/chevron1"/>
    <dgm:cxn modelId="{14343124-8D30-4509-8F14-268C269C9971}" type="presOf" srcId="{ED1DE826-8563-48A3-9D67-9B4BF826EB5E}" destId="{1C63CA8E-5252-4555-A3B3-F68BC2BD0D5E}" srcOrd="0" destOrd="0" presId="urn:microsoft.com/office/officeart/2005/8/layout/chevron1"/>
    <dgm:cxn modelId="{46D50828-10CD-427A-8F60-8694D7916363}" type="presOf" srcId="{368A9D88-063B-4146-9A54-A5BDA8C3CA3E}" destId="{E6F57D87-4F17-44B0-85F2-BFA3DF64CFEB}" srcOrd="0" destOrd="0" presId="urn:microsoft.com/office/officeart/2005/8/layout/chevron1"/>
    <dgm:cxn modelId="{3B0A2036-C9DA-4532-A845-00BA8C0F5247}" srcId="{C241CFC9-2BE7-428A-BDFE-8DB9AA19392E}" destId="{57C68616-3398-4DE8-B7E4-00D5850428E4}" srcOrd="6" destOrd="0" parTransId="{9454203E-6DEC-4ADA-83E3-B65FE8678F10}" sibTransId="{8F7FF3D2-77A5-4664-8065-AFC7D14D5BB7}"/>
    <dgm:cxn modelId="{74C3853F-B78E-4F2F-A735-85BF0D3756F9}" type="presOf" srcId="{57C68616-3398-4DE8-B7E4-00D5850428E4}" destId="{09AEEEDD-D4A8-48BC-AB14-186EC6581347}" srcOrd="0" destOrd="0" presId="urn:microsoft.com/office/officeart/2005/8/layout/chevron1"/>
    <dgm:cxn modelId="{C52C944C-860C-46AA-A195-E0A27035FC36}" type="presOf" srcId="{947AF83D-3790-4E03-851C-5A2D781E56A0}" destId="{D478FE05-3ED4-4599-AF8C-9B4FAA9ECDBB}" srcOrd="0" destOrd="0" presId="urn:microsoft.com/office/officeart/2005/8/layout/chevron1"/>
    <dgm:cxn modelId="{F3E13154-584C-4197-AEE3-C3C4CB52130E}" srcId="{C241CFC9-2BE7-428A-BDFE-8DB9AA19392E}" destId="{9D828800-3E05-4149-ADCD-559F13BD23FA}" srcOrd="1" destOrd="0" parTransId="{3FA9C64D-9CC7-4491-BD59-3EB7A5BF3B5D}" sibTransId="{A1563FAB-457B-44F5-8812-3991D1D890D1}"/>
    <dgm:cxn modelId="{36EFE055-8E32-44E2-BE1C-767EC0015B40}" type="presOf" srcId="{C241CFC9-2BE7-428A-BDFE-8DB9AA19392E}" destId="{256FBEEB-7BA9-4180-B3A7-E038C6C5837B}" srcOrd="0" destOrd="0" presId="urn:microsoft.com/office/officeart/2005/8/layout/chevron1"/>
    <dgm:cxn modelId="{FF16F870-7CE1-4A1E-8109-9D4E0B8BEFB1}" type="presOf" srcId="{B0966052-9A4B-4E2A-B8CC-0DB9237BBB22}" destId="{38E10C63-8F4C-4FAD-9D77-50D2750648B8}" srcOrd="0" destOrd="0" presId="urn:microsoft.com/office/officeart/2005/8/layout/chevron1"/>
    <dgm:cxn modelId="{9C6C727D-CC98-4EB5-8DB1-36E03D9EED09}" type="presOf" srcId="{F80060DB-D463-4F6B-BA04-7A8A9AC11356}" destId="{63AF403E-C4C6-4803-82A9-7AB13402FECE}" srcOrd="0" destOrd="0" presId="urn:microsoft.com/office/officeart/2005/8/layout/chevron1"/>
    <dgm:cxn modelId="{65C7E387-60ED-4019-A1B0-F185F80CE04A}" srcId="{C241CFC9-2BE7-428A-BDFE-8DB9AA19392E}" destId="{947AF83D-3790-4E03-851C-5A2D781E56A0}" srcOrd="3" destOrd="0" parTransId="{5D56EA1A-EB64-44ED-86CA-8772C4AFBB97}" sibTransId="{D7B33D62-397F-4D6C-A798-BFD5A9DE1938}"/>
    <dgm:cxn modelId="{7B715A8A-0059-44AD-925C-708BB48CE8E6}" type="presOf" srcId="{9D828800-3E05-4149-ADCD-559F13BD23FA}" destId="{BE8962A4-E3F2-44CE-BD9B-4CC24587AF8C}" srcOrd="0" destOrd="0" presId="urn:microsoft.com/office/officeart/2005/8/layout/chevron1"/>
    <dgm:cxn modelId="{88EB238F-38E6-4179-AFE6-EA82F1C48BDB}" srcId="{C241CFC9-2BE7-428A-BDFE-8DB9AA19392E}" destId="{49A03DDE-D041-401C-8CF3-DC44E43988FD}" srcOrd="0" destOrd="0" parTransId="{A374F2F2-3A32-4BEB-86B0-18E5DDE83459}" sibTransId="{DAC07E7E-3BC7-4B38-AD09-2468A53535C6}"/>
    <dgm:cxn modelId="{B12CC290-A171-400E-AC56-6A96E4E1EF63}" type="presOf" srcId="{682C4620-322D-4E25-A28B-8EA2B6E59880}" destId="{BD258089-FE49-4A8B-B805-72F50A1809C0}" srcOrd="0" destOrd="0" presId="urn:microsoft.com/office/officeart/2005/8/layout/chevron1"/>
    <dgm:cxn modelId="{CC9559AA-BB82-4B26-8EF9-CA9680D0AC95}" srcId="{C241CFC9-2BE7-428A-BDFE-8DB9AA19392E}" destId="{ED1DE826-8563-48A3-9D67-9B4BF826EB5E}" srcOrd="8" destOrd="0" parTransId="{073985D2-636E-45CA-BC28-4A0CE6C2A0EF}" sibTransId="{15AFF034-13BF-4507-8057-91330EA186EE}"/>
    <dgm:cxn modelId="{96D44EB7-3510-4940-BDAE-6B1294E2E17F}" type="presOf" srcId="{49A03DDE-D041-401C-8CF3-DC44E43988FD}" destId="{9B11CA07-F322-4067-828D-ECE45355AEE2}" srcOrd="0" destOrd="0" presId="urn:microsoft.com/office/officeart/2005/8/layout/chevron1"/>
    <dgm:cxn modelId="{7304E5B8-2B8E-4A20-AAE3-7012EDB73380}" srcId="{C241CFC9-2BE7-428A-BDFE-8DB9AA19392E}" destId="{368A9D88-063B-4146-9A54-A5BDA8C3CA3E}" srcOrd="2" destOrd="0" parTransId="{112AEB08-0D8A-4844-A585-B19902BE028C}" sibTransId="{B6BF1FEC-9F7E-4D7F-9128-168469F86FF3}"/>
    <dgm:cxn modelId="{63BFFBE6-DA23-4DF1-A9FB-CC06E316ABFF}" srcId="{C241CFC9-2BE7-428A-BDFE-8DB9AA19392E}" destId="{B0966052-9A4B-4E2A-B8CC-0DB9237BBB22}" srcOrd="9" destOrd="0" parTransId="{1E0374A8-4E8A-4411-9E05-B5788C28C90A}" sibTransId="{7EEF33BD-34BD-4636-B640-C6610CB69DD2}"/>
    <dgm:cxn modelId="{90E509F3-260F-4D6E-AA73-762E0AA1F1C9}" srcId="{C241CFC9-2BE7-428A-BDFE-8DB9AA19392E}" destId="{265C20F4-C5C4-42F1-902B-0492789F4C13}" srcOrd="5" destOrd="0" parTransId="{3B96734A-7ACA-4542-9A69-F2B2735D99A0}" sibTransId="{CDBAAEBB-583C-46AD-8A3B-033987752921}"/>
    <dgm:cxn modelId="{9E90CC85-1298-4217-AE28-E490092130FF}" type="presParOf" srcId="{256FBEEB-7BA9-4180-B3A7-E038C6C5837B}" destId="{9B11CA07-F322-4067-828D-ECE45355AEE2}" srcOrd="0" destOrd="0" presId="urn:microsoft.com/office/officeart/2005/8/layout/chevron1"/>
    <dgm:cxn modelId="{E6C9DDAC-B12C-4914-B959-56446DD27B62}" type="presParOf" srcId="{256FBEEB-7BA9-4180-B3A7-E038C6C5837B}" destId="{BAEB4F30-4744-4FC3-855C-8EB64055A215}" srcOrd="1" destOrd="0" presId="urn:microsoft.com/office/officeart/2005/8/layout/chevron1"/>
    <dgm:cxn modelId="{C32F4134-5DD5-4987-9640-4BEC0BFCD51B}" type="presParOf" srcId="{256FBEEB-7BA9-4180-B3A7-E038C6C5837B}" destId="{BE8962A4-E3F2-44CE-BD9B-4CC24587AF8C}" srcOrd="2" destOrd="0" presId="urn:microsoft.com/office/officeart/2005/8/layout/chevron1"/>
    <dgm:cxn modelId="{698FD545-555B-40A4-B42A-33654A30F133}" type="presParOf" srcId="{256FBEEB-7BA9-4180-B3A7-E038C6C5837B}" destId="{65C7AA3E-B01D-4DA3-BE34-00959A237662}" srcOrd="3" destOrd="0" presId="urn:microsoft.com/office/officeart/2005/8/layout/chevron1"/>
    <dgm:cxn modelId="{485E9FAB-3BD3-464C-8354-94E97A6143AA}" type="presParOf" srcId="{256FBEEB-7BA9-4180-B3A7-E038C6C5837B}" destId="{E6F57D87-4F17-44B0-85F2-BFA3DF64CFEB}" srcOrd="4" destOrd="0" presId="urn:microsoft.com/office/officeart/2005/8/layout/chevron1"/>
    <dgm:cxn modelId="{8B53583D-F6AF-47F8-A082-4A5CD9F24EEB}" type="presParOf" srcId="{256FBEEB-7BA9-4180-B3A7-E038C6C5837B}" destId="{534C8C43-0F63-426E-9B45-244BE90654BB}" srcOrd="5" destOrd="0" presId="urn:microsoft.com/office/officeart/2005/8/layout/chevron1"/>
    <dgm:cxn modelId="{768428CD-4E0F-46C1-85AF-8DE67227658F}" type="presParOf" srcId="{256FBEEB-7BA9-4180-B3A7-E038C6C5837B}" destId="{D478FE05-3ED4-4599-AF8C-9B4FAA9ECDBB}" srcOrd="6" destOrd="0" presId="urn:microsoft.com/office/officeart/2005/8/layout/chevron1"/>
    <dgm:cxn modelId="{F04C2BD0-5609-4729-9EE6-F0ED35696753}" type="presParOf" srcId="{256FBEEB-7BA9-4180-B3A7-E038C6C5837B}" destId="{CA7DABA7-60E6-4A29-9550-0DF0780B6412}" srcOrd="7" destOrd="0" presId="urn:microsoft.com/office/officeart/2005/8/layout/chevron1"/>
    <dgm:cxn modelId="{CAD84F10-2ED8-4AD2-B042-45989E5D83D1}" type="presParOf" srcId="{256FBEEB-7BA9-4180-B3A7-E038C6C5837B}" destId="{BD258089-FE49-4A8B-B805-72F50A1809C0}" srcOrd="8" destOrd="0" presId="urn:microsoft.com/office/officeart/2005/8/layout/chevron1"/>
    <dgm:cxn modelId="{11DEB761-0465-4CA5-809E-4A9262BE2984}" type="presParOf" srcId="{256FBEEB-7BA9-4180-B3A7-E038C6C5837B}" destId="{DACCFD30-C44A-4690-A54D-119F494CCF75}" srcOrd="9" destOrd="0" presId="urn:microsoft.com/office/officeart/2005/8/layout/chevron1"/>
    <dgm:cxn modelId="{72FEBDDA-2530-4110-92EE-A989F1DAE96B}" type="presParOf" srcId="{256FBEEB-7BA9-4180-B3A7-E038C6C5837B}" destId="{8A31D230-82B8-47C4-ACB0-B6DB5E6F127F}" srcOrd="10" destOrd="0" presId="urn:microsoft.com/office/officeart/2005/8/layout/chevron1"/>
    <dgm:cxn modelId="{25FB726E-FBD5-4158-A9E9-7ADFE1DC1732}" type="presParOf" srcId="{256FBEEB-7BA9-4180-B3A7-E038C6C5837B}" destId="{BB0E8148-8965-4D22-9971-3BF3A350F559}" srcOrd="11" destOrd="0" presId="urn:microsoft.com/office/officeart/2005/8/layout/chevron1"/>
    <dgm:cxn modelId="{1CA5098E-1234-4D13-A12F-8D1539A7383E}" type="presParOf" srcId="{256FBEEB-7BA9-4180-B3A7-E038C6C5837B}" destId="{09AEEEDD-D4A8-48BC-AB14-186EC6581347}" srcOrd="12" destOrd="0" presId="urn:microsoft.com/office/officeart/2005/8/layout/chevron1"/>
    <dgm:cxn modelId="{DCCF6212-332D-40DA-A75F-02243FC25689}" type="presParOf" srcId="{256FBEEB-7BA9-4180-B3A7-E038C6C5837B}" destId="{1ADD31E8-5E4C-423E-A5E4-09F870D7F8B2}" srcOrd="13" destOrd="0" presId="urn:microsoft.com/office/officeart/2005/8/layout/chevron1"/>
    <dgm:cxn modelId="{404C0E77-44BA-4199-BA6A-F123224F4736}" type="presParOf" srcId="{256FBEEB-7BA9-4180-B3A7-E038C6C5837B}" destId="{63AF403E-C4C6-4803-82A9-7AB13402FECE}" srcOrd="14" destOrd="0" presId="urn:microsoft.com/office/officeart/2005/8/layout/chevron1"/>
    <dgm:cxn modelId="{1AA7ED02-01CA-4F4E-96F4-04983C4E7D39}" type="presParOf" srcId="{256FBEEB-7BA9-4180-B3A7-E038C6C5837B}" destId="{01392124-D92C-4FC5-B0BC-1C57D1462DC7}" srcOrd="15" destOrd="0" presId="urn:microsoft.com/office/officeart/2005/8/layout/chevron1"/>
    <dgm:cxn modelId="{2F59AEF7-3B7F-4BE9-8339-89395FB38D34}" type="presParOf" srcId="{256FBEEB-7BA9-4180-B3A7-E038C6C5837B}" destId="{1C63CA8E-5252-4555-A3B3-F68BC2BD0D5E}" srcOrd="16" destOrd="0" presId="urn:microsoft.com/office/officeart/2005/8/layout/chevron1"/>
    <dgm:cxn modelId="{F9E91D89-81D1-4A80-B824-97AA02E7336C}" type="presParOf" srcId="{256FBEEB-7BA9-4180-B3A7-E038C6C5837B}" destId="{1CCFA23B-D554-4282-9607-6FC0F2FC82C8}" srcOrd="17" destOrd="0" presId="urn:microsoft.com/office/officeart/2005/8/layout/chevron1"/>
    <dgm:cxn modelId="{64C950A8-0091-4C25-9BB1-EE4A5CFC0858}" type="presParOf" srcId="{256FBEEB-7BA9-4180-B3A7-E038C6C5837B}" destId="{38E10C63-8F4C-4FAD-9D77-50D2750648B8}" srcOrd="1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52E61A-EEC8-2A4F-B9AE-BECE74411B7C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89E4AA-A9EE-4D44-B3D9-B03D6150BD7D}">
      <dgm:prSet phldrT="[Text]"/>
      <dgm:spPr/>
      <dgm:t>
        <a:bodyPr/>
        <a:lstStyle/>
        <a:p>
          <a:r>
            <a:rPr lang="en-US" b="1" dirty="0"/>
            <a:t>Methods Development </a:t>
          </a:r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&amp;</a:t>
          </a:r>
          <a:r>
            <a:rPr lang="en-US" b="1" dirty="0"/>
            <a:t> Standardization</a:t>
          </a:r>
          <a:endParaRPr lang="en-US" dirty="0"/>
        </a:p>
      </dgm:t>
    </dgm:pt>
    <dgm:pt modelId="{DCDF958D-4236-F54F-8ADC-1D6AB946EB8C}" type="parTrans" cxnId="{AE10B90B-12D9-A144-AE58-CD9D5CC43C40}">
      <dgm:prSet/>
      <dgm:spPr/>
      <dgm:t>
        <a:bodyPr/>
        <a:lstStyle/>
        <a:p>
          <a:endParaRPr lang="en-US"/>
        </a:p>
      </dgm:t>
    </dgm:pt>
    <dgm:pt modelId="{DEFE530D-3E7D-294C-8B8A-E3CDDE2E5DD9}" type="sibTrans" cxnId="{AE10B90B-12D9-A144-AE58-CD9D5CC43C40}">
      <dgm:prSet/>
      <dgm:spPr/>
      <dgm:t>
        <a:bodyPr/>
        <a:lstStyle/>
        <a:p>
          <a:endParaRPr lang="en-US"/>
        </a:p>
      </dgm:t>
    </dgm:pt>
    <dgm:pt modelId="{F4B8D1CE-C12F-1747-9722-01EE06EA4CB5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Coagulase Negative Staph (CoNS) </a:t>
          </a:r>
        </a:p>
      </dgm:t>
    </dgm:pt>
    <dgm:pt modelId="{F5715DCE-72B7-9F47-AFBE-7B6D51AE16FA}" type="parTrans" cxnId="{C28AD767-1CEE-1149-932E-8A9F7D8C3381}">
      <dgm:prSet/>
      <dgm:spPr/>
      <dgm:t>
        <a:bodyPr/>
        <a:lstStyle/>
        <a:p>
          <a:endParaRPr lang="en-US"/>
        </a:p>
      </dgm:t>
    </dgm:pt>
    <dgm:pt modelId="{43F9D114-41D2-814C-B381-B62F8C3AFB7A}" type="sibTrans" cxnId="{C28AD767-1CEE-1149-932E-8A9F7D8C3381}">
      <dgm:prSet/>
      <dgm:spPr/>
      <dgm:t>
        <a:bodyPr/>
        <a:lstStyle/>
        <a:p>
          <a:endParaRPr lang="en-US"/>
        </a:p>
      </dgm:t>
    </dgm:pt>
    <dgm:pt modelId="{F5E759FE-6834-404E-BE8B-29B2361887B7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Colistin AST</a:t>
          </a:r>
        </a:p>
      </dgm:t>
    </dgm:pt>
    <dgm:pt modelId="{3182DB81-9B6A-7F42-A1C5-83BD994E1D77}" type="parTrans" cxnId="{A56EE404-FA21-6E42-9A4B-F96114955BE5}">
      <dgm:prSet/>
      <dgm:spPr/>
      <dgm:t>
        <a:bodyPr/>
        <a:lstStyle/>
        <a:p>
          <a:endParaRPr lang="en-US"/>
        </a:p>
      </dgm:t>
    </dgm:pt>
    <dgm:pt modelId="{4A4254BB-E894-F24E-910B-2A1290111AF6}" type="sibTrans" cxnId="{A56EE404-FA21-6E42-9A4B-F96114955BE5}">
      <dgm:prSet/>
      <dgm:spPr/>
      <dgm:t>
        <a:bodyPr/>
        <a:lstStyle/>
        <a:p>
          <a:endParaRPr lang="en-US"/>
        </a:p>
      </dgm:t>
    </dgm:pt>
    <dgm:pt modelId="{EB8ED13C-9C61-0D43-A927-61F929BCB8E2}">
      <dgm:prSet phldrT="[Text]"/>
      <dgm:spPr/>
      <dgm:t>
        <a:bodyPr/>
        <a:lstStyle/>
        <a:p>
          <a:r>
            <a:rPr lang="en-US" dirty="0"/>
            <a:t>Methods Application 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&amp;</a:t>
          </a:r>
          <a:r>
            <a:rPr lang="en-US" dirty="0"/>
            <a:t> Interpretation</a:t>
          </a:r>
        </a:p>
      </dgm:t>
    </dgm:pt>
    <dgm:pt modelId="{9F31E0D2-FFCE-254B-98C8-A6EBA8902104}" type="parTrans" cxnId="{7A4CAC97-F91A-074C-9604-150D97AD9931}">
      <dgm:prSet/>
      <dgm:spPr/>
      <dgm:t>
        <a:bodyPr/>
        <a:lstStyle/>
        <a:p>
          <a:endParaRPr lang="en-US"/>
        </a:p>
      </dgm:t>
    </dgm:pt>
    <dgm:pt modelId="{28764630-D38C-A143-BBD7-864AE2233454}" type="sibTrans" cxnId="{7A4CAC97-F91A-074C-9604-150D97AD9931}">
      <dgm:prSet/>
      <dgm:spPr/>
      <dgm:t>
        <a:bodyPr/>
        <a:lstStyle/>
        <a:p>
          <a:endParaRPr lang="en-US"/>
        </a:p>
      </dgm:t>
    </dgm:pt>
    <dgm:pt modelId="{6FACD200-CC38-DD4A-902C-61AAD7D19EA5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Anaerobe</a:t>
          </a:r>
        </a:p>
      </dgm:t>
    </dgm:pt>
    <dgm:pt modelId="{50C83B04-8EB1-E946-9291-BC2B4E43E239}" type="parTrans" cxnId="{5EE5D589-4D7D-394E-86F0-0E79E0DB5FA7}">
      <dgm:prSet/>
      <dgm:spPr/>
      <dgm:t>
        <a:bodyPr/>
        <a:lstStyle/>
        <a:p>
          <a:endParaRPr lang="en-US"/>
        </a:p>
      </dgm:t>
    </dgm:pt>
    <dgm:pt modelId="{BB9E3AAD-D91F-5F44-B5B9-43A23EE0CB2F}" type="sibTrans" cxnId="{5EE5D589-4D7D-394E-86F0-0E79E0DB5FA7}">
      <dgm:prSet/>
      <dgm:spPr/>
      <dgm:t>
        <a:bodyPr/>
        <a:lstStyle/>
        <a:p>
          <a:endParaRPr lang="en-US"/>
        </a:p>
      </dgm:t>
    </dgm:pt>
    <dgm:pt modelId="{4874EEBC-C79E-DA44-893C-7F4701058A79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mCIM</a:t>
          </a:r>
        </a:p>
      </dgm:t>
    </dgm:pt>
    <dgm:pt modelId="{D52899EF-3B73-B64C-9025-3902A145B611}" type="parTrans" cxnId="{2AF5B31F-7685-574F-A51B-FA303E0B4956}">
      <dgm:prSet/>
      <dgm:spPr/>
      <dgm:t>
        <a:bodyPr/>
        <a:lstStyle/>
        <a:p>
          <a:endParaRPr lang="en-US"/>
        </a:p>
      </dgm:t>
    </dgm:pt>
    <dgm:pt modelId="{F0805CE1-B1F5-F54B-9942-3587A8D3B91E}" type="sibTrans" cxnId="{2AF5B31F-7685-574F-A51B-FA303E0B4956}">
      <dgm:prSet/>
      <dgm:spPr/>
      <dgm:t>
        <a:bodyPr/>
        <a:lstStyle/>
        <a:p>
          <a:endParaRPr lang="en-US"/>
        </a:p>
      </dgm:t>
    </dgm:pt>
    <dgm:pt modelId="{926411BD-3FFA-3C4C-B838-5AFE99BC1093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Coordinated Development Drugs-Devices</a:t>
          </a:r>
        </a:p>
      </dgm:t>
    </dgm:pt>
    <dgm:pt modelId="{F3ABFC2A-C411-A748-892F-3077CD0CA103}" type="parTrans" cxnId="{94B120D8-1284-A448-A174-ADDEE5745F83}">
      <dgm:prSet/>
      <dgm:spPr/>
      <dgm:t>
        <a:bodyPr/>
        <a:lstStyle/>
        <a:p>
          <a:endParaRPr lang="en-US"/>
        </a:p>
      </dgm:t>
    </dgm:pt>
    <dgm:pt modelId="{A85FE8BA-BB2B-5949-956C-765F50146000}" type="sibTrans" cxnId="{94B120D8-1284-A448-A174-ADDEE5745F83}">
      <dgm:prSet/>
      <dgm:spPr/>
      <dgm:t>
        <a:bodyPr/>
        <a:lstStyle/>
        <a:p>
          <a:endParaRPr lang="en-US"/>
        </a:p>
      </dgm:t>
    </dgm:pt>
    <dgm:pt modelId="{9634BF47-F7C3-5F42-BAFC-E7BEC4FC6C30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Direct Blood Culture Susceptibility</a:t>
          </a:r>
        </a:p>
      </dgm:t>
    </dgm:pt>
    <dgm:pt modelId="{A70E6DEB-BDB1-4442-91C2-4FF55DBE5CE5}" type="parTrans" cxnId="{98EB4EE1-0CE8-2B42-B5DC-163CA9801BC3}">
      <dgm:prSet/>
      <dgm:spPr/>
      <dgm:t>
        <a:bodyPr/>
        <a:lstStyle/>
        <a:p>
          <a:endParaRPr lang="en-US"/>
        </a:p>
      </dgm:t>
    </dgm:pt>
    <dgm:pt modelId="{FB5D6C20-3562-614C-8C3E-22E20E186BDF}" type="sibTrans" cxnId="{98EB4EE1-0CE8-2B42-B5DC-163CA9801BC3}">
      <dgm:prSet/>
      <dgm:spPr/>
      <dgm:t>
        <a:bodyPr/>
        <a:lstStyle/>
        <a:p>
          <a:endParaRPr lang="en-US"/>
        </a:p>
      </dgm:t>
    </dgm:pt>
    <dgm:pt modelId="{E48536C9-1C38-8140-AC6F-0FF6CCC4FE5E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CLSI vs EUCAST Media</a:t>
          </a:r>
        </a:p>
      </dgm:t>
    </dgm:pt>
    <dgm:pt modelId="{F76F0ED5-9D4C-6A41-8987-70F1730D67A0}" type="parTrans" cxnId="{6DB3859D-145E-B04B-8EC3-138E4E3FA8CA}">
      <dgm:prSet/>
      <dgm:spPr/>
      <dgm:t>
        <a:bodyPr/>
        <a:lstStyle/>
        <a:p>
          <a:endParaRPr lang="en-US"/>
        </a:p>
      </dgm:t>
    </dgm:pt>
    <dgm:pt modelId="{B8D69090-A43B-6F43-B58F-B9B55E0236F4}" type="sibTrans" cxnId="{6DB3859D-145E-B04B-8EC3-138E4E3FA8CA}">
      <dgm:prSet/>
      <dgm:spPr/>
      <dgm:t>
        <a:bodyPr/>
        <a:lstStyle/>
        <a:p>
          <a:endParaRPr lang="en-US"/>
        </a:p>
      </dgm:t>
    </dgm:pt>
    <dgm:pt modelId="{692778B6-0CB2-D248-9B35-7C9233F041C0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Intrinsic Resistance</a:t>
          </a:r>
        </a:p>
      </dgm:t>
    </dgm:pt>
    <dgm:pt modelId="{DB2DB62A-E693-C349-BB2D-A1364F8854CD}" type="parTrans" cxnId="{4150AEA2-6363-A548-B976-82606DC91ADC}">
      <dgm:prSet/>
      <dgm:spPr/>
      <dgm:t>
        <a:bodyPr/>
        <a:lstStyle/>
        <a:p>
          <a:endParaRPr lang="en-US"/>
        </a:p>
      </dgm:t>
    </dgm:pt>
    <dgm:pt modelId="{BB5A03E4-4CA6-B943-AE46-27E271D273DA}" type="sibTrans" cxnId="{4150AEA2-6363-A548-B976-82606DC91ADC}">
      <dgm:prSet/>
      <dgm:spPr/>
      <dgm:t>
        <a:bodyPr/>
        <a:lstStyle/>
        <a:p>
          <a:endParaRPr lang="en-US"/>
        </a:p>
      </dgm:t>
    </dgm:pt>
    <dgm:pt modelId="{DB1701F0-94FA-EA44-8E11-8AF1133D0AF4}">
      <dgm:prSet phldrT="[Text]"/>
      <dgm:spPr/>
      <dgm:t>
        <a:bodyPr/>
        <a:lstStyle/>
        <a:p>
          <a:r>
            <a:rPr lang="en-US" dirty="0"/>
            <a:t>QC</a:t>
          </a:r>
        </a:p>
      </dgm:t>
    </dgm:pt>
    <dgm:pt modelId="{48A653D7-2DDB-7D42-8FCA-5A91E37A304F}" type="parTrans" cxnId="{A4BAF0A3-96F2-A240-8932-630E6612DE1F}">
      <dgm:prSet/>
      <dgm:spPr/>
      <dgm:t>
        <a:bodyPr/>
        <a:lstStyle/>
        <a:p>
          <a:endParaRPr lang="en-US"/>
        </a:p>
      </dgm:t>
    </dgm:pt>
    <dgm:pt modelId="{B941800D-B012-3744-B757-0CC0734E3079}" type="sibTrans" cxnId="{A4BAF0A3-96F2-A240-8932-630E6612DE1F}">
      <dgm:prSet/>
      <dgm:spPr/>
      <dgm:t>
        <a:bodyPr/>
        <a:lstStyle/>
        <a:p>
          <a:endParaRPr lang="en-US"/>
        </a:p>
      </dgm:t>
    </dgm:pt>
    <dgm:pt modelId="{4B048280-C25C-B544-9EEA-731BCD618B26}">
      <dgm:prSet phldrT="[Text]"/>
      <dgm:spPr/>
      <dgm:t>
        <a:bodyPr/>
        <a:lstStyle/>
        <a:p>
          <a:r>
            <a:rPr lang="en-US" dirty="0"/>
            <a:t>Text 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&amp; </a:t>
          </a:r>
          <a:r>
            <a:rPr lang="en-US" dirty="0"/>
            <a:t>Tables</a:t>
          </a:r>
        </a:p>
      </dgm:t>
    </dgm:pt>
    <dgm:pt modelId="{7C57F87A-E484-FA45-9EF6-D6E6665463E8}" type="parTrans" cxnId="{2D61DBAF-3B68-E74D-B4D2-6B868E9BBE18}">
      <dgm:prSet/>
      <dgm:spPr/>
      <dgm:t>
        <a:bodyPr/>
        <a:lstStyle/>
        <a:p>
          <a:endParaRPr lang="en-US"/>
        </a:p>
      </dgm:t>
    </dgm:pt>
    <dgm:pt modelId="{1A366A08-0E25-E047-9D21-FEDCD1646F89}" type="sibTrans" cxnId="{2D61DBAF-3B68-E74D-B4D2-6B868E9BBE18}">
      <dgm:prSet/>
      <dgm:spPr/>
      <dgm:t>
        <a:bodyPr/>
        <a:lstStyle/>
        <a:p>
          <a:endParaRPr lang="en-US"/>
        </a:p>
      </dgm:t>
    </dgm:pt>
    <dgm:pt modelId="{1EC90F43-FD9B-A04E-946D-835A2A66F879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M02/M07 Revision</a:t>
          </a:r>
        </a:p>
      </dgm:t>
    </dgm:pt>
    <dgm:pt modelId="{5A876EFD-C8A6-E641-B957-0BF496D51A22}" type="parTrans" cxnId="{B8874C2B-3CDB-7C45-BB03-A62930E93081}">
      <dgm:prSet/>
      <dgm:spPr/>
      <dgm:t>
        <a:bodyPr/>
        <a:lstStyle/>
        <a:p>
          <a:endParaRPr lang="en-US"/>
        </a:p>
      </dgm:t>
    </dgm:pt>
    <dgm:pt modelId="{DA91E429-4B98-E84E-AB1F-C4E0CAE54295}" type="sibTrans" cxnId="{B8874C2B-3CDB-7C45-BB03-A62930E93081}">
      <dgm:prSet/>
      <dgm:spPr/>
      <dgm:t>
        <a:bodyPr/>
        <a:lstStyle/>
        <a:p>
          <a:endParaRPr lang="en-US"/>
        </a:p>
      </dgm:t>
    </dgm:pt>
    <dgm:pt modelId="{6065579B-CCB8-AA4F-82F0-163CA3AE0E5C}">
      <dgm:prSet/>
      <dgm:spPr/>
      <dgm:t>
        <a:bodyPr/>
        <a:lstStyle/>
        <a:p>
          <a:r>
            <a:rPr lang="en-US" dirty="0"/>
            <a:t>Breakpoint</a:t>
          </a:r>
        </a:p>
      </dgm:t>
    </dgm:pt>
    <dgm:pt modelId="{E531BC27-BB8D-5444-A972-BC79587066DD}" type="parTrans" cxnId="{9960554D-BA5A-4B4D-B0EA-C454708C9D10}">
      <dgm:prSet/>
      <dgm:spPr/>
      <dgm:t>
        <a:bodyPr/>
        <a:lstStyle/>
        <a:p>
          <a:endParaRPr lang="en-US"/>
        </a:p>
      </dgm:t>
    </dgm:pt>
    <dgm:pt modelId="{E13864C8-CDC3-AB4E-B288-E3AC0EA63382}" type="sibTrans" cxnId="{9960554D-BA5A-4B4D-B0EA-C454708C9D10}">
      <dgm:prSet/>
      <dgm:spPr/>
      <dgm:t>
        <a:bodyPr/>
        <a:lstStyle/>
        <a:p>
          <a:endParaRPr lang="en-US"/>
        </a:p>
      </dgm:t>
    </dgm:pt>
    <dgm:pt modelId="{A783E411-FC9A-574D-BF6C-59A210927F98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 err="1"/>
            <a:t>Cefiderocol</a:t>
          </a:r>
          <a:endParaRPr lang="en-US" sz="600" dirty="0"/>
        </a:p>
      </dgm:t>
    </dgm:pt>
    <dgm:pt modelId="{AD678726-DFA4-D648-B63B-1EE14633CF62}" type="parTrans" cxnId="{EF4902D9-C4C4-864C-935B-ED001176C6C5}">
      <dgm:prSet/>
      <dgm:spPr/>
      <dgm:t>
        <a:bodyPr/>
        <a:lstStyle/>
        <a:p>
          <a:endParaRPr lang="en-US"/>
        </a:p>
      </dgm:t>
    </dgm:pt>
    <dgm:pt modelId="{0D870D38-94F3-9844-8827-F4A759F8809E}" type="sibTrans" cxnId="{EF4902D9-C4C4-864C-935B-ED001176C6C5}">
      <dgm:prSet/>
      <dgm:spPr/>
      <dgm:t>
        <a:bodyPr/>
        <a:lstStyle/>
        <a:p>
          <a:endParaRPr lang="en-US"/>
        </a:p>
      </dgm:t>
    </dgm:pt>
    <dgm:pt modelId="{D3CDD13C-3044-B04D-B0E8-055F1D8EE737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Cefotetan/Cefoxitin-</a:t>
          </a:r>
          <a:r>
            <a:rPr lang="en-US" sz="600" i="1" dirty="0"/>
            <a:t>Enterobacteriaceae</a:t>
          </a:r>
          <a:endParaRPr lang="en-US" sz="600" dirty="0"/>
        </a:p>
      </dgm:t>
    </dgm:pt>
    <dgm:pt modelId="{999F3076-448C-334D-AC9A-506412F3A772}" type="parTrans" cxnId="{209B000D-9C47-F641-913F-850292F16B1A}">
      <dgm:prSet/>
      <dgm:spPr/>
      <dgm:t>
        <a:bodyPr/>
        <a:lstStyle/>
        <a:p>
          <a:endParaRPr lang="en-US"/>
        </a:p>
      </dgm:t>
    </dgm:pt>
    <dgm:pt modelId="{DA6795EC-728E-3D48-8980-2E0DD54740D8}" type="sibTrans" cxnId="{209B000D-9C47-F641-913F-850292F16B1A}">
      <dgm:prSet/>
      <dgm:spPr/>
      <dgm:t>
        <a:bodyPr/>
        <a:lstStyle/>
        <a:p>
          <a:endParaRPr lang="en-US"/>
        </a:p>
      </dgm:t>
    </dgm:pt>
    <dgm:pt modelId="{600A54D9-6B00-B749-9C56-F8D9525C945C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Ceftaroline</a:t>
          </a:r>
        </a:p>
      </dgm:t>
    </dgm:pt>
    <dgm:pt modelId="{E8108704-AE20-234C-8BBA-D6417BF1352B}" type="parTrans" cxnId="{D026A26F-9E08-544A-9328-FC54C587F9AD}">
      <dgm:prSet/>
      <dgm:spPr/>
      <dgm:t>
        <a:bodyPr/>
        <a:lstStyle/>
        <a:p>
          <a:endParaRPr lang="en-US"/>
        </a:p>
      </dgm:t>
    </dgm:pt>
    <dgm:pt modelId="{E39D4057-53E5-4C44-93B7-7F43CE67ED56}" type="sibTrans" cxnId="{D026A26F-9E08-544A-9328-FC54C587F9AD}">
      <dgm:prSet/>
      <dgm:spPr/>
      <dgm:t>
        <a:bodyPr/>
        <a:lstStyle/>
        <a:p>
          <a:endParaRPr lang="en-US"/>
        </a:p>
      </dgm:t>
    </dgm:pt>
    <dgm:pt modelId="{FD5B5956-617A-114E-9E07-41C6730954B3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>
              <a:solidFill>
                <a:schemeClr val="tx1"/>
              </a:solidFill>
            </a:rPr>
            <a:t>Ceftazidime-avibactam</a:t>
          </a:r>
        </a:p>
      </dgm:t>
    </dgm:pt>
    <dgm:pt modelId="{6743D17A-19EB-7945-BAF9-2990A164FAE5}" type="parTrans" cxnId="{1CFE698B-1E6E-704C-8D42-85B6E62A0E10}">
      <dgm:prSet/>
      <dgm:spPr/>
      <dgm:t>
        <a:bodyPr/>
        <a:lstStyle/>
        <a:p>
          <a:endParaRPr lang="en-US"/>
        </a:p>
      </dgm:t>
    </dgm:pt>
    <dgm:pt modelId="{C7B919C4-9365-8A4B-8B32-77AA3BC23B07}" type="sibTrans" cxnId="{1CFE698B-1E6E-704C-8D42-85B6E62A0E10}">
      <dgm:prSet/>
      <dgm:spPr/>
      <dgm:t>
        <a:bodyPr/>
        <a:lstStyle/>
        <a:p>
          <a:endParaRPr lang="en-US"/>
        </a:p>
      </dgm:t>
    </dgm:pt>
    <dgm:pt modelId="{4CAAB2F2-B2A8-FC41-9DA6-C5DA8119699C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Daptomycin</a:t>
          </a:r>
        </a:p>
      </dgm:t>
    </dgm:pt>
    <dgm:pt modelId="{C03E4BC2-D88F-5543-89F7-B927F72DA313}" type="parTrans" cxnId="{5ED9579F-2AFE-BB49-97B9-A8B44A685826}">
      <dgm:prSet/>
      <dgm:spPr/>
      <dgm:t>
        <a:bodyPr/>
        <a:lstStyle/>
        <a:p>
          <a:endParaRPr lang="en-US"/>
        </a:p>
      </dgm:t>
    </dgm:pt>
    <dgm:pt modelId="{7064112E-5900-2440-9A29-310F9E1CADD3}" type="sibTrans" cxnId="{5ED9579F-2AFE-BB49-97B9-A8B44A685826}">
      <dgm:prSet/>
      <dgm:spPr/>
      <dgm:t>
        <a:bodyPr/>
        <a:lstStyle/>
        <a:p>
          <a:endParaRPr lang="en-US"/>
        </a:p>
      </dgm:t>
    </dgm:pt>
    <dgm:pt modelId="{8B67FEB6-4F59-5B41-A914-4372D42896E0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Meropenem-</a:t>
          </a:r>
          <a:r>
            <a:rPr lang="en-US" sz="600" dirty="0" err="1"/>
            <a:t>vaborbactam</a:t>
          </a:r>
          <a:endParaRPr lang="en-US" sz="600" dirty="0"/>
        </a:p>
      </dgm:t>
    </dgm:pt>
    <dgm:pt modelId="{8CF6ECDF-8B4D-7842-871E-76CBC5B2E7C0}" type="parTrans" cxnId="{336199F7-F71E-B843-A643-0C8314E66322}">
      <dgm:prSet/>
      <dgm:spPr/>
      <dgm:t>
        <a:bodyPr/>
        <a:lstStyle/>
        <a:p>
          <a:endParaRPr lang="en-US"/>
        </a:p>
      </dgm:t>
    </dgm:pt>
    <dgm:pt modelId="{6E6C5105-4FD1-0A46-A036-EA3B319A65E3}" type="sibTrans" cxnId="{336199F7-F71E-B843-A643-0C8314E66322}">
      <dgm:prSet/>
      <dgm:spPr/>
      <dgm:t>
        <a:bodyPr/>
        <a:lstStyle/>
        <a:p>
          <a:endParaRPr lang="en-US"/>
        </a:p>
      </dgm:t>
    </dgm:pt>
    <dgm:pt modelId="{98710C1C-BEA6-A94A-83C8-56E30943FB42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ECVs</a:t>
          </a:r>
        </a:p>
      </dgm:t>
    </dgm:pt>
    <dgm:pt modelId="{074EFC6D-B016-784A-8661-D40145B87162}" type="parTrans" cxnId="{4359ED74-4D20-7E4D-8729-291DCB61BC93}">
      <dgm:prSet/>
      <dgm:spPr/>
      <dgm:t>
        <a:bodyPr/>
        <a:lstStyle/>
        <a:p>
          <a:endParaRPr lang="en-US"/>
        </a:p>
      </dgm:t>
    </dgm:pt>
    <dgm:pt modelId="{82A1760D-156B-6040-B4E6-A0F993BB6E51}" type="sibTrans" cxnId="{4359ED74-4D20-7E4D-8729-291DCB61BC93}">
      <dgm:prSet/>
      <dgm:spPr/>
      <dgm:t>
        <a:bodyPr/>
        <a:lstStyle/>
        <a:p>
          <a:endParaRPr lang="en-US"/>
        </a:p>
      </dgm:t>
    </dgm:pt>
    <dgm:pt modelId="{274CE739-B4F7-2D41-AA22-A4FCD8991667}">
      <dgm:prSet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600" dirty="0"/>
            <a:t> </a:t>
          </a:r>
          <a:r>
            <a:rPr lang="en-US" sz="600" i="1" dirty="0"/>
            <a:t>Shigella</a:t>
          </a:r>
          <a:r>
            <a:rPr lang="en-US" sz="600" dirty="0"/>
            <a:t>/Fluoroquinolones</a:t>
          </a:r>
        </a:p>
      </dgm:t>
    </dgm:pt>
    <dgm:pt modelId="{5469B5E2-F8D5-1C41-B6DB-884D2D05689A}" type="parTrans" cxnId="{8A7AF74F-4FF2-E643-9762-D5C505E05DC4}">
      <dgm:prSet/>
      <dgm:spPr/>
      <dgm:t>
        <a:bodyPr/>
        <a:lstStyle/>
        <a:p>
          <a:endParaRPr lang="en-US"/>
        </a:p>
      </dgm:t>
    </dgm:pt>
    <dgm:pt modelId="{BB140723-1796-984A-957D-70828A4CBDD8}" type="sibTrans" cxnId="{8A7AF74F-4FF2-E643-9762-D5C505E05DC4}">
      <dgm:prSet/>
      <dgm:spPr/>
      <dgm:t>
        <a:bodyPr/>
        <a:lstStyle/>
        <a:p>
          <a:endParaRPr lang="en-US"/>
        </a:p>
      </dgm:t>
    </dgm:pt>
    <dgm:pt modelId="{54F21E00-2AF1-BD4E-BF29-275ADE432D46}">
      <dgm:prSet/>
      <dgm:spPr/>
      <dgm:t>
        <a:bodyPr/>
        <a:lstStyle/>
        <a:p>
          <a:r>
            <a:rPr lang="en-US" dirty="0"/>
            <a:t>Outreach</a:t>
          </a:r>
        </a:p>
      </dgm:t>
    </dgm:pt>
    <dgm:pt modelId="{38AF2FB3-075A-DC47-9097-F805FBA4B1D8}" type="parTrans" cxnId="{2A56A8C3-D77E-2348-8C51-787160B92CB4}">
      <dgm:prSet/>
      <dgm:spPr/>
      <dgm:t>
        <a:bodyPr/>
        <a:lstStyle/>
        <a:p>
          <a:endParaRPr lang="en-US"/>
        </a:p>
      </dgm:t>
    </dgm:pt>
    <dgm:pt modelId="{46E71A0C-DC5F-7240-A109-302F72F4AD5C}" type="sibTrans" cxnId="{2A56A8C3-D77E-2348-8C51-787160B92CB4}">
      <dgm:prSet/>
      <dgm:spPr/>
      <dgm:t>
        <a:bodyPr/>
        <a:lstStyle/>
        <a:p>
          <a:endParaRPr lang="en-US"/>
        </a:p>
      </dgm:t>
    </dgm:pt>
    <dgm:pt modelId="{0872EA6D-BFC6-F44D-AAF7-05C39B194318}" type="pres">
      <dgm:prSet presAssocID="{D552E61A-EEC8-2A4F-B9AE-BECE74411B7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D316814-233E-884D-AF51-3130D8DF220B}" type="pres">
      <dgm:prSet presAssocID="{1F89E4AA-A9EE-4D44-B3D9-B03D6150BD7D}" presName="root" presStyleCnt="0"/>
      <dgm:spPr/>
    </dgm:pt>
    <dgm:pt modelId="{48641ED2-EC04-9D4A-A898-804002CDE56E}" type="pres">
      <dgm:prSet presAssocID="{1F89E4AA-A9EE-4D44-B3D9-B03D6150BD7D}" presName="rootComposite" presStyleCnt="0"/>
      <dgm:spPr/>
    </dgm:pt>
    <dgm:pt modelId="{14EF8AA8-9151-B842-B53C-E69D17CFE9FA}" type="pres">
      <dgm:prSet presAssocID="{1F89E4AA-A9EE-4D44-B3D9-B03D6150BD7D}" presName="rootText" presStyleLbl="node1" presStyleIdx="0" presStyleCnt="6"/>
      <dgm:spPr/>
    </dgm:pt>
    <dgm:pt modelId="{22A0B6B5-94BE-0049-8C77-83ECC080C7EA}" type="pres">
      <dgm:prSet presAssocID="{1F89E4AA-A9EE-4D44-B3D9-B03D6150BD7D}" presName="rootConnector" presStyleLbl="node1" presStyleIdx="0" presStyleCnt="6"/>
      <dgm:spPr/>
    </dgm:pt>
    <dgm:pt modelId="{46479511-8D95-0546-BA11-BB77EF066772}" type="pres">
      <dgm:prSet presAssocID="{1F89E4AA-A9EE-4D44-B3D9-B03D6150BD7D}" presName="childShape" presStyleCnt="0"/>
      <dgm:spPr/>
    </dgm:pt>
    <dgm:pt modelId="{C521BE05-830B-CA48-8BA4-EE98CF6FCA04}" type="pres">
      <dgm:prSet presAssocID="{F5715DCE-72B7-9F47-AFBE-7B6D51AE16FA}" presName="Name13" presStyleLbl="parChTrans1D2" presStyleIdx="0" presStyleCnt="17"/>
      <dgm:spPr/>
    </dgm:pt>
    <dgm:pt modelId="{6B9A73C0-8949-AB4D-9FEE-AB02BC992B80}" type="pres">
      <dgm:prSet presAssocID="{F4B8D1CE-C12F-1747-9722-01EE06EA4CB5}" presName="childText" presStyleLbl="bgAcc1" presStyleIdx="0" presStyleCnt="17">
        <dgm:presLayoutVars>
          <dgm:bulletEnabled val="1"/>
        </dgm:presLayoutVars>
      </dgm:prSet>
      <dgm:spPr/>
    </dgm:pt>
    <dgm:pt modelId="{1FACB738-0B9E-5B45-B270-CB1E315D7532}" type="pres">
      <dgm:prSet presAssocID="{3182DB81-9B6A-7F42-A1C5-83BD994E1D77}" presName="Name13" presStyleLbl="parChTrans1D2" presStyleIdx="1" presStyleCnt="17"/>
      <dgm:spPr/>
    </dgm:pt>
    <dgm:pt modelId="{2A5623E7-5868-DF42-AB57-7619EE2631EC}" type="pres">
      <dgm:prSet presAssocID="{F5E759FE-6834-404E-BE8B-29B2361887B7}" presName="childText" presStyleLbl="bgAcc1" presStyleIdx="1" presStyleCnt="17">
        <dgm:presLayoutVars>
          <dgm:bulletEnabled val="1"/>
        </dgm:presLayoutVars>
      </dgm:prSet>
      <dgm:spPr/>
    </dgm:pt>
    <dgm:pt modelId="{B9C3E92D-A382-F241-8286-2B91451146B7}" type="pres">
      <dgm:prSet presAssocID="{F3ABFC2A-C411-A748-892F-3077CD0CA103}" presName="Name13" presStyleLbl="parChTrans1D2" presStyleIdx="2" presStyleCnt="17"/>
      <dgm:spPr/>
    </dgm:pt>
    <dgm:pt modelId="{967D873C-63EE-8349-A323-92054AC6DAE8}" type="pres">
      <dgm:prSet presAssocID="{926411BD-3FFA-3C4C-B838-5AFE99BC1093}" presName="childText" presStyleLbl="bgAcc1" presStyleIdx="2" presStyleCnt="17">
        <dgm:presLayoutVars>
          <dgm:bulletEnabled val="1"/>
        </dgm:presLayoutVars>
      </dgm:prSet>
      <dgm:spPr/>
    </dgm:pt>
    <dgm:pt modelId="{16D53FA6-8C90-E243-8A64-6141BCC1AA28}" type="pres">
      <dgm:prSet presAssocID="{A70E6DEB-BDB1-4442-91C2-4FF55DBE5CE5}" presName="Name13" presStyleLbl="parChTrans1D2" presStyleIdx="3" presStyleCnt="17"/>
      <dgm:spPr/>
    </dgm:pt>
    <dgm:pt modelId="{026F1704-453C-774D-8136-F6F66FE253AA}" type="pres">
      <dgm:prSet presAssocID="{9634BF47-F7C3-5F42-BAFC-E7BEC4FC6C30}" presName="childText" presStyleLbl="bgAcc1" presStyleIdx="3" presStyleCnt="17">
        <dgm:presLayoutVars>
          <dgm:bulletEnabled val="1"/>
        </dgm:presLayoutVars>
      </dgm:prSet>
      <dgm:spPr/>
    </dgm:pt>
    <dgm:pt modelId="{3417AEFE-1F97-2B40-B61F-482A93191C30}" type="pres">
      <dgm:prSet presAssocID="{F76F0ED5-9D4C-6A41-8987-70F1730D67A0}" presName="Name13" presStyleLbl="parChTrans1D2" presStyleIdx="4" presStyleCnt="17"/>
      <dgm:spPr/>
    </dgm:pt>
    <dgm:pt modelId="{614B9E14-16EB-AA4C-B323-7F0C8B557A92}" type="pres">
      <dgm:prSet presAssocID="{E48536C9-1C38-8140-AC6F-0FF6CCC4FE5E}" presName="childText" presStyleLbl="bgAcc1" presStyleIdx="4" presStyleCnt="17">
        <dgm:presLayoutVars>
          <dgm:bulletEnabled val="1"/>
        </dgm:presLayoutVars>
      </dgm:prSet>
      <dgm:spPr/>
    </dgm:pt>
    <dgm:pt modelId="{5C208936-2253-474F-8285-42D44AFA2D26}" type="pres">
      <dgm:prSet presAssocID="{EB8ED13C-9C61-0D43-A927-61F929BCB8E2}" presName="root" presStyleCnt="0"/>
      <dgm:spPr/>
    </dgm:pt>
    <dgm:pt modelId="{DB381612-488A-9A4D-8C37-82B6588744F2}" type="pres">
      <dgm:prSet presAssocID="{EB8ED13C-9C61-0D43-A927-61F929BCB8E2}" presName="rootComposite" presStyleCnt="0"/>
      <dgm:spPr/>
    </dgm:pt>
    <dgm:pt modelId="{E910C04D-073F-1D4F-BD11-F3780B5BD4ED}" type="pres">
      <dgm:prSet presAssocID="{EB8ED13C-9C61-0D43-A927-61F929BCB8E2}" presName="rootText" presStyleLbl="node1" presStyleIdx="1" presStyleCnt="6"/>
      <dgm:spPr/>
    </dgm:pt>
    <dgm:pt modelId="{4B3B24BD-70CA-EC4B-B781-81F8E9635A42}" type="pres">
      <dgm:prSet presAssocID="{EB8ED13C-9C61-0D43-A927-61F929BCB8E2}" presName="rootConnector" presStyleLbl="node1" presStyleIdx="1" presStyleCnt="6"/>
      <dgm:spPr/>
    </dgm:pt>
    <dgm:pt modelId="{A4438539-2EFE-F847-AF07-9EDE786E5841}" type="pres">
      <dgm:prSet presAssocID="{EB8ED13C-9C61-0D43-A927-61F929BCB8E2}" presName="childShape" presStyleCnt="0"/>
      <dgm:spPr/>
    </dgm:pt>
    <dgm:pt modelId="{C4AE58F8-DBD1-AF4F-BA0A-AD79308299DF}" type="pres">
      <dgm:prSet presAssocID="{50C83B04-8EB1-E946-9291-BC2B4E43E239}" presName="Name13" presStyleLbl="parChTrans1D2" presStyleIdx="5" presStyleCnt="17"/>
      <dgm:spPr/>
    </dgm:pt>
    <dgm:pt modelId="{1E55B49B-4138-0D43-9F42-4AA71BC23A3A}" type="pres">
      <dgm:prSet presAssocID="{6FACD200-CC38-DD4A-902C-61AAD7D19EA5}" presName="childText" presStyleLbl="bgAcc1" presStyleIdx="5" presStyleCnt="17">
        <dgm:presLayoutVars>
          <dgm:bulletEnabled val="1"/>
        </dgm:presLayoutVars>
      </dgm:prSet>
      <dgm:spPr/>
    </dgm:pt>
    <dgm:pt modelId="{6DDDA4DB-9E01-714C-A6DE-B5A8F6878BE5}" type="pres">
      <dgm:prSet presAssocID="{D52899EF-3B73-B64C-9025-3902A145B611}" presName="Name13" presStyleLbl="parChTrans1D2" presStyleIdx="6" presStyleCnt="17"/>
      <dgm:spPr/>
    </dgm:pt>
    <dgm:pt modelId="{46F5F469-1782-A340-A1EB-2F7566DCA786}" type="pres">
      <dgm:prSet presAssocID="{4874EEBC-C79E-DA44-893C-7F4701058A79}" presName="childText" presStyleLbl="bgAcc1" presStyleIdx="6" presStyleCnt="17" custLinFactNeighborX="-1506" custLinFactNeighborY="-2063">
        <dgm:presLayoutVars>
          <dgm:bulletEnabled val="1"/>
        </dgm:presLayoutVars>
      </dgm:prSet>
      <dgm:spPr/>
    </dgm:pt>
    <dgm:pt modelId="{4D31210D-72A9-DC4C-A0B2-A1E2B37C5D2D}" type="pres">
      <dgm:prSet presAssocID="{DB2DB62A-E693-C349-BB2D-A1364F8854CD}" presName="Name13" presStyleLbl="parChTrans1D2" presStyleIdx="7" presStyleCnt="17"/>
      <dgm:spPr/>
    </dgm:pt>
    <dgm:pt modelId="{95659B25-EEC7-9F4E-9B0D-A13BE01D80FA}" type="pres">
      <dgm:prSet presAssocID="{692778B6-0CB2-D248-9B35-7C9233F041C0}" presName="childText" presStyleLbl="bgAcc1" presStyleIdx="7" presStyleCnt="17">
        <dgm:presLayoutVars>
          <dgm:bulletEnabled val="1"/>
        </dgm:presLayoutVars>
      </dgm:prSet>
      <dgm:spPr/>
    </dgm:pt>
    <dgm:pt modelId="{607B4E41-0B9C-4E46-B608-B29D0E300D35}" type="pres">
      <dgm:prSet presAssocID="{DB1701F0-94FA-EA44-8E11-8AF1133D0AF4}" presName="root" presStyleCnt="0"/>
      <dgm:spPr/>
    </dgm:pt>
    <dgm:pt modelId="{F13F1E7E-0294-CF49-83C1-84A823110493}" type="pres">
      <dgm:prSet presAssocID="{DB1701F0-94FA-EA44-8E11-8AF1133D0AF4}" presName="rootComposite" presStyleCnt="0"/>
      <dgm:spPr/>
    </dgm:pt>
    <dgm:pt modelId="{FC908546-E319-224E-A519-853701C4AA44}" type="pres">
      <dgm:prSet presAssocID="{DB1701F0-94FA-EA44-8E11-8AF1133D0AF4}" presName="rootText" presStyleLbl="node1" presStyleIdx="2" presStyleCnt="6"/>
      <dgm:spPr/>
    </dgm:pt>
    <dgm:pt modelId="{EE0084F4-69EE-A64B-A148-FDE471C18DD9}" type="pres">
      <dgm:prSet presAssocID="{DB1701F0-94FA-EA44-8E11-8AF1133D0AF4}" presName="rootConnector" presStyleLbl="node1" presStyleIdx="2" presStyleCnt="6"/>
      <dgm:spPr/>
    </dgm:pt>
    <dgm:pt modelId="{2C6CE024-C58E-3F4B-AA80-81A37C062CFF}" type="pres">
      <dgm:prSet presAssocID="{DB1701F0-94FA-EA44-8E11-8AF1133D0AF4}" presName="childShape" presStyleCnt="0"/>
      <dgm:spPr/>
    </dgm:pt>
    <dgm:pt modelId="{C3A19891-74E3-CE44-BBF4-3EFF246B9258}" type="pres">
      <dgm:prSet presAssocID="{4B048280-C25C-B544-9EEA-731BCD618B26}" presName="root" presStyleCnt="0"/>
      <dgm:spPr/>
    </dgm:pt>
    <dgm:pt modelId="{E8AB1656-4594-2C48-A9CA-DE2E662B9986}" type="pres">
      <dgm:prSet presAssocID="{4B048280-C25C-B544-9EEA-731BCD618B26}" presName="rootComposite" presStyleCnt="0"/>
      <dgm:spPr/>
    </dgm:pt>
    <dgm:pt modelId="{9D4AC942-6C4C-954B-8B13-0BE5820D6808}" type="pres">
      <dgm:prSet presAssocID="{4B048280-C25C-B544-9EEA-731BCD618B26}" presName="rootText" presStyleLbl="node1" presStyleIdx="3" presStyleCnt="6"/>
      <dgm:spPr/>
    </dgm:pt>
    <dgm:pt modelId="{B9BADC7E-85D4-9D45-A7A3-7F889CB38565}" type="pres">
      <dgm:prSet presAssocID="{4B048280-C25C-B544-9EEA-731BCD618B26}" presName="rootConnector" presStyleLbl="node1" presStyleIdx="3" presStyleCnt="6"/>
      <dgm:spPr/>
    </dgm:pt>
    <dgm:pt modelId="{8F387FB8-2CA4-2748-AAF5-4510D4436EF0}" type="pres">
      <dgm:prSet presAssocID="{4B048280-C25C-B544-9EEA-731BCD618B26}" presName="childShape" presStyleCnt="0"/>
      <dgm:spPr/>
    </dgm:pt>
    <dgm:pt modelId="{CD02AD9E-DAEF-644E-8A3B-3EA6ACD54078}" type="pres">
      <dgm:prSet presAssocID="{5A876EFD-C8A6-E641-B957-0BF496D51A22}" presName="Name13" presStyleLbl="parChTrans1D2" presStyleIdx="8" presStyleCnt="17"/>
      <dgm:spPr/>
    </dgm:pt>
    <dgm:pt modelId="{37546ABB-5CC2-9B47-94E4-827F01E7542D}" type="pres">
      <dgm:prSet presAssocID="{1EC90F43-FD9B-A04E-946D-835A2A66F879}" presName="childText" presStyleLbl="bgAcc1" presStyleIdx="8" presStyleCnt="17">
        <dgm:presLayoutVars>
          <dgm:bulletEnabled val="1"/>
        </dgm:presLayoutVars>
      </dgm:prSet>
      <dgm:spPr/>
    </dgm:pt>
    <dgm:pt modelId="{BB15C099-832F-D140-8C13-69A1E6B9A656}" type="pres">
      <dgm:prSet presAssocID="{6065579B-CCB8-AA4F-82F0-163CA3AE0E5C}" presName="root" presStyleCnt="0"/>
      <dgm:spPr/>
    </dgm:pt>
    <dgm:pt modelId="{97DDDBDF-6914-F64A-8F45-1C22D585AC46}" type="pres">
      <dgm:prSet presAssocID="{6065579B-CCB8-AA4F-82F0-163CA3AE0E5C}" presName="rootComposite" presStyleCnt="0"/>
      <dgm:spPr/>
    </dgm:pt>
    <dgm:pt modelId="{3A7EC669-31DF-FA41-9A84-E194A64BEE57}" type="pres">
      <dgm:prSet presAssocID="{6065579B-CCB8-AA4F-82F0-163CA3AE0E5C}" presName="rootText" presStyleLbl="node1" presStyleIdx="4" presStyleCnt="6"/>
      <dgm:spPr/>
    </dgm:pt>
    <dgm:pt modelId="{4AB57452-6C93-8440-B8EB-4DB10067B503}" type="pres">
      <dgm:prSet presAssocID="{6065579B-CCB8-AA4F-82F0-163CA3AE0E5C}" presName="rootConnector" presStyleLbl="node1" presStyleIdx="4" presStyleCnt="6"/>
      <dgm:spPr/>
    </dgm:pt>
    <dgm:pt modelId="{9755D9CF-FA47-A640-8939-758DBEED18CC}" type="pres">
      <dgm:prSet presAssocID="{6065579B-CCB8-AA4F-82F0-163CA3AE0E5C}" presName="childShape" presStyleCnt="0"/>
      <dgm:spPr/>
    </dgm:pt>
    <dgm:pt modelId="{A3124FF6-7FAB-C243-BA1D-B6FF4A115CBF}" type="pres">
      <dgm:prSet presAssocID="{AD678726-DFA4-D648-B63B-1EE14633CF62}" presName="Name13" presStyleLbl="parChTrans1D2" presStyleIdx="9" presStyleCnt="17"/>
      <dgm:spPr/>
    </dgm:pt>
    <dgm:pt modelId="{15C34615-00A1-7745-A6D1-254373D6BDD3}" type="pres">
      <dgm:prSet presAssocID="{A783E411-FC9A-574D-BF6C-59A210927F98}" presName="childText" presStyleLbl="bgAcc1" presStyleIdx="9" presStyleCnt="17">
        <dgm:presLayoutVars>
          <dgm:bulletEnabled val="1"/>
        </dgm:presLayoutVars>
      </dgm:prSet>
      <dgm:spPr/>
    </dgm:pt>
    <dgm:pt modelId="{83115445-0817-D841-9B86-0CD6CBE5E10A}" type="pres">
      <dgm:prSet presAssocID="{999F3076-448C-334D-AC9A-506412F3A772}" presName="Name13" presStyleLbl="parChTrans1D2" presStyleIdx="10" presStyleCnt="17"/>
      <dgm:spPr/>
    </dgm:pt>
    <dgm:pt modelId="{3DE5E350-0B41-F94D-A566-BBCA20CF7AA9}" type="pres">
      <dgm:prSet presAssocID="{D3CDD13C-3044-B04D-B0E8-055F1D8EE737}" presName="childText" presStyleLbl="bgAcc1" presStyleIdx="10" presStyleCnt="17" custScaleX="161248" custLinFactX="6465" custLinFactNeighborX="100000" custLinFactNeighborY="-56781">
        <dgm:presLayoutVars>
          <dgm:bulletEnabled val="1"/>
        </dgm:presLayoutVars>
      </dgm:prSet>
      <dgm:spPr/>
    </dgm:pt>
    <dgm:pt modelId="{45397321-4C09-BD4E-8C3B-F003FE867517}" type="pres">
      <dgm:prSet presAssocID="{E8108704-AE20-234C-8BBA-D6417BF1352B}" presName="Name13" presStyleLbl="parChTrans1D2" presStyleIdx="11" presStyleCnt="17"/>
      <dgm:spPr/>
    </dgm:pt>
    <dgm:pt modelId="{9C52E5DF-852D-924F-AD89-7316DF35BF21}" type="pres">
      <dgm:prSet presAssocID="{600A54D9-6B00-B749-9C56-F8D9525C945C}" presName="childText" presStyleLbl="bgAcc1" presStyleIdx="11" presStyleCnt="17" custLinFactNeighborX="-5258" custLinFactNeighborY="-78776">
        <dgm:presLayoutVars>
          <dgm:bulletEnabled val="1"/>
        </dgm:presLayoutVars>
      </dgm:prSet>
      <dgm:spPr/>
    </dgm:pt>
    <dgm:pt modelId="{05F8DC27-B7F2-B94F-BEDF-B0E4BDC098B1}" type="pres">
      <dgm:prSet presAssocID="{6743D17A-19EB-7945-BAF9-2990A164FAE5}" presName="Name13" presStyleLbl="parChTrans1D2" presStyleIdx="12" presStyleCnt="17"/>
      <dgm:spPr/>
    </dgm:pt>
    <dgm:pt modelId="{58C951D2-500F-4D48-91F7-4DBBC7886AA1}" type="pres">
      <dgm:prSet presAssocID="{FD5B5956-617A-114E-9E07-41C6730954B3}" presName="childText" presStyleLbl="bgAcc1" presStyleIdx="12" presStyleCnt="17" custScaleX="170831" custLinFactX="2522" custLinFactY="-3776" custLinFactNeighborX="100000" custLinFactNeighborY="-100000">
        <dgm:presLayoutVars>
          <dgm:bulletEnabled val="1"/>
        </dgm:presLayoutVars>
      </dgm:prSet>
      <dgm:spPr/>
    </dgm:pt>
    <dgm:pt modelId="{9170C8EB-E1E3-1F46-AFB7-B1099AE59795}" type="pres">
      <dgm:prSet presAssocID="{C03E4BC2-D88F-5543-89F7-B927F72DA313}" presName="Name13" presStyleLbl="parChTrans1D2" presStyleIdx="13" presStyleCnt="17"/>
      <dgm:spPr/>
    </dgm:pt>
    <dgm:pt modelId="{7235400A-8317-9F4F-9490-B4221E9A4CCF}" type="pres">
      <dgm:prSet presAssocID="{4CAAB2F2-B2A8-FC41-9DA6-C5DA8119699C}" presName="childText" presStyleLbl="bgAcc1" presStyleIdx="13" presStyleCnt="17" custLinFactY="-21975" custLinFactNeighborX="-5258" custLinFactNeighborY="-100000">
        <dgm:presLayoutVars>
          <dgm:bulletEnabled val="1"/>
        </dgm:presLayoutVars>
      </dgm:prSet>
      <dgm:spPr/>
    </dgm:pt>
    <dgm:pt modelId="{C3644E8D-CD43-6345-A282-56D95D4C3633}" type="pres">
      <dgm:prSet presAssocID="{8CF6ECDF-8B4D-7842-871E-76CBC5B2E7C0}" presName="Name13" presStyleLbl="parChTrans1D2" presStyleIdx="14" presStyleCnt="17"/>
      <dgm:spPr/>
    </dgm:pt>
    <dgm:pt modelId="{3A4E8ACC-A264-424A-A65C-AC9389EDA1DC}" type="pres">
      <dgm:prSet presAssocID="{8B67FEB6-4F59-5B41-A914-4372D42896E0}" presName="childText" presStyleLbl="bgAcc1" presStyleIdx="14" presStyleCnt="17" custScaleX="193614" custLinFactX="1208" custLinFactY="-49314" custLinFactNeighborX="100000" custLinFactNeighborY="-100000">
        <dgm:presLayoutVars>
          <dgm:bulletEnabled val="1"/>
        </dgm:presLayoutVars>
      </dgm:prSet>
      <dgm:spPr/>
    </dgm:pt>
    <dgm:pt modelId="{FB7DC324-BF20-4E4A-8C86-9BF9761B6CC7}" type="pres">
      <dgm:prSet presAssocID="{074EFC6D-B016-784A-8661-D40145B87162}" presName="Name13" presStyleLbl="parChTrans1D2" presStyleIdx="15" presStyleCnt="17"/>
      <dgm:spPr/>
    </dgm:pt>
    <dgm:pt modelId="{B49C27DC-CCF5-0C47-8AFD-22E0515F3460}" type="pres">
      <dgm:prSet presAssocID="{98710C1C-BEA6-A94A-83C8-56E30943FB42}" presName="childText" presStyleLbl="bgAcc1" presStyleIdx="15" presStyleCnt="17" custLinFactY="-64035" custLinFactNeighborX="-2629" custLinFactNeighborY="-100000">
        <dgm:presLayoutVars>
          <dgm:bulletEnabled val="1"/>
        </dgm:presLayoutVars>
      </dgm:prSet>
      <dgm:spPr/>
    </dgm:pt>
    <dgm:pt modelId="{19907C4B-95D7-264A-81C8-904CD581653A}" type="pres">
      <dgm:prSet presAssocID="{5469B5E2-F8D5-1C41-B6DB-884D2D05689A}" presName="Name13" presStyleLbl="parChTrans1D2" presStyleIdx="16" presStyleCnt="17"/>
      <dgm:spPr/>
    </dgm:pt>
    <dgm:pt modelId="{26CA11B1-E354-ED44-B3A3-B2866F711080}" type="pres">
      <dgm:prSet presAssocID="{274CE739-B4F7-2D41-AA22-A4FCD8991667}" presName="childText" presStyleLbl="bgAcc1" presStyleIdx="16" presStyleCnt="17" custScaleX="214535" custLinFactY="-80859" custLinFactNeighborX="99893" custLinFactNeighborY="-100000">
        <dgm:presLayoutVars>
          <dgm:bulletEnabled val="1"/>
        </dgm:presLayoutVars>
      </dgm:prSet>
      <dgm:spPr/>
    </dgm:pt>
    <dgm:pt modelId="{5346E5C0-8C71-1F4D-9660-47A73F65946F}" type="pres">
      <dgm:prSet presAssocID="{54F21E00-2AF1-BD4E-BF29-275ADE432D46}" presName="root" presStyleCnt="0"/>
      <dgm:spPr/>
    </dgm:pt>
    <dgm:pt modelId="{36B02BAE-9CA9-D14D-886B-32C0571B3FAC}" type="pres">
      <dgm:prSet presAssocID="{54F21E00-2AF1-BD4E-BF29-275ADE432D46}" presName="rootComposite" presStyleCnt="0"/>
      <dgm:spPr/>
    </dgm:pt>
    <dgm:pt modelId="{32F046D6-4336-5A46-B717-0EAC602B45A4}" type="pres">
      <dgm:prSet presAssocID="{54F21E00-2AF1-BD4E-BF29-275ADE432D46}" presName="rootText" presStyleLbl="node1" presStyleIdx="5" presStyleCnt="6"/>
      <dgm:spPr/>
    </dgm:pt>
    <dgm:pt modelId="{AC04EB23-9DF4-C34D-A86F-5B5A10731402}" type="pres">
      <dgm:prSet presAssocID="{54F21E00-2AF1-BD4E-BF29-275ADE432D46}" presName="rootConnector" presStyleLbl="node1" presStyleIdx="5" presStyleCnt="6"/>
      <dgm:spPr/>
    </dgm:pt>
    <dgm:pt modelId="{E25631B5-B95D-084D-AB99-D620A9E77489}" type="pres">
      <dgm:prSet presAssocID="{54F21E00-2AF1-BD4E-BF29-275ADE432D46}" presName="childShape" presStyleCnt="0"/>
      <dgm:spPr/>
    </dgm:pt>
  </dgm:ptLst>
  <dgm:cxnLst>
    <dgm:cxn modelId="{7CFEAE03-22D9-A149-B7E1-4F370652215B}" type="presOf" srcId="{9634BF47-F7C3-5F42-BAFC-E7BEC4FC6C30}" destId="{026F1704-453C-774D-8136-F6F66FE253AA}" srcOrd="0" destOrd="0" presId="urn:microsoft.com/office/officeart/2005/8/layout/hierarchy3"/>
    <dgm:cxn modelId="{A56EE404-FA21-6E42-9A4B-F96114955BE5}" srcId="{1F89E4AA-A9EE-4D44-B3D9-B03D6150BD7D}" destId="{F5E759FE-6834-404E-BE8B-29B2361887B7}" srcOrd="1" destOrd="0" parTransId="{3182DB81-9B6A-7F42-A1C5-83BD994E1D77}" sibTransId="{4A4254BB-E894-F24E-910B-2A1290111AF6}"/>
    <dgm:cxn modelId="{B8D4030A-3DBC-BB47-91CF-B5D51482C89C}" type="presOf" srcId="{DB1701F0-94FA-EA44-8E11-8AF1133D0AF4}" destId="{FC908546-E319-224E-A519-853701C4AA44}" srcOrd="0" destOrd="0" presId="urn:microsoft.com/office/officeart/2005/8/layout/hierarchy3"/>
    <dgm:cxn modelId="{AE10B90B-12D9-A144-AE58-CD9D5CC43C40}" srcId="{D552E61A-EEC8-2A4F-B9AE-BECE74411B7C}" destId="{1F89E4AA-A9EE-4D44-B3D9-B03D6150BD7D}" srcOrd="0" destOrd="0" parTransId="{DCDF958D-4236-F54F-8ADC-1D6AB946EB8C}" sibTransId="{DEFE530D-3E7D-294C-8B8A-E3CDDE2E5DD9}"/>
    <dgm:cxn modelId="{1FC1B90B-1023-6240-BB1E-8362FF86EA27}" type="presOf" srcId="{1F89E4AA-A9EE-4D44-B3D9-B03D6150BD7D}" destId="{22A0B6B5-94BE-0049-8C77-83ECC080C7EA}" srcOrd="1" destOrd="0" presId="urn:microsoft.com/office/officeart/2005/8/layout/hierarchy3"/>
    <dgm:cxn modelId="{209B000D-9C47-F641-913F-850292F16B1A}" srcId="{6065579B-CCB8-AA4F-82F0-163CA3AE0E5C}" destId="{D3CDD13C-3044-B04D-B0E8-055F1D8EE737}" srcOrd="1" destOrd="0" parTransId="{999F3076-448C-334D-AC9A-506412F3A772}" sibTransId="{DA6795EC-728E-3D48-8980-2E0DD54740D8}"/>
    <dgm:cxn modelId="{9E46F70D-7B50-D34A-89CF-84D84799BCCD}" type="presOf" srcId="{8B67FEB6-4F59-5B41-A914-4372D42896E0}" destId="{3A4E8ACC-A264-424A-A65C-AC9389EDA1DC}" srcOrd="0" destOrd="0" presId="urn:microsoft.com/office/officeart/2005/8/layout/hierarchy3"/>
    <dgm:cxn modelId="{DF7E2D14-5441-9B4F-A6AB-72769D8F33D9}" type="presOf" srcId="{4B048280-C25C-B544-9EEA-731BCD618B26}" destId="{B9BADC7E-85D4-9D45-A7A3-7F889CB38565}" srcOrd="1" destOrd="0" presId="urn:microsoft.com/office/officeart/2005/8/layout/hierarchy3"/>
    <dgm:cxn modelId="{7CCBC015-687C-4644-A1FF-39EB4822C51B}" type="presOf" srcId="{3182DB81-9B6A-7F42-A1C5-83BD994E1D77}" destId="{1FACB738-0B9E-5B45-B270-CB1E315D7532}" srcOrd="0" destOrd="0" presId="urn:microsoft.com/office/officeart/2005/8/layout/hierarchy3"/>
    <dgm:cxn modelId="{070CBF1B-AA36-7942-89B8-91B9E203F9F8}" type="presOf" srcId="{6743D17A-19EB-7945-BAF9-2990A164FAE5}" destId="{05F8DC27-B7F2-B94F-BEDF-B0E4BDC098B1}" srcOrd="0" destOrd="0" presId="urn:microsoft.com/office/officeart/2005/8/layout/hierarchy3"/>
    <dgm:cxn modelId="{2AF5B31F-7685-574F-A51B-FA303E0B4956}" srcId="{EB8ED13C-9C61-0D43-A927-61F929BCB8E2}" destId="{4874EEBC-C79E-DA44-893C-7F4701058A79}" srcOrd="1" destOrd="0" parTransId="{D52899EF-3B73-B64C-9025-3902A145B611}" sibTransId="{F0805CE1-B1F5-F54B-9942-3587A8D3B91E}"/>
    <dgm:cxn modelId="{D62C5824-C57E-8945-AE14-3A0A917FC321}" type="presOf" srcId="{C03E4BC2-D88F-5543-89F7-B927F72DA313}" destId="{9170C8EB-E1E3-1F46-AFB7-B1099AE59795}" srcOrd="0" destOrd="0" presId="urn:microsoft.com/office/officeart/2005/8/layout/hierarchy3"/>
    <dgm:cxn modelId="{6C49842A-B57E-E84D-BE24-08B67E2CB7FA}" type="presOf" srcId="{1EC90F43-FD9B-A04E-946D-835A2A66F879}" destId="{37546ABB-5CC2-9B47-94E4-827F01E7542D}" srcOrd="0" destOrd="0" presId="urn:microsoft.com/office/officeart/2005/8/layout/hierarchy3"/>
    <dgm:cxn modelId="{B8874C2B-3CDB-7C45-BB03-A62930E93081}" srcId="{4B048280-C25C-B544-9EEA-731BCD618B26}" destId="{1EC90F43-FD9B-A04E-946D-835A2A66F879}" srcOrd="0" destOrd="0" parTransId="{5A876EFD-C8A6-E641-B957-0BF496D51A22}" sibTransId="{DA91E429-4B98-E84E-AB1F-C4E0CAE54295}"/>
    <dgm:cxn modelId="{13913532-201B-EE46-9B3B-63743E28DBC0}" type="presOf" srcId="{DB2DB62A-E693-C349-BB2D-A1364F8854CD}" destId="{4D31210D-72A9-DC4C-A0B2-A1E2B37C5D2D}" srcOrd="0" destOrd="0" presId="urn:microsoft.com/office/officeart/2005/8/layout/hierarchy3"/>
    <dgm:cxn modelId="{83EDFD33-0A46-6C43-BB55-F2B7C383A716}" type="presOf" srcId="{D3CDD13C-3044-B04D-B0E8-055F1D8EE737}" destId="{3DE5E350-0B41-F94D-A566-BBCA20CF7AA9}" srcOrd="0" destOrd="0" presId="urn:microsoft.com/office/officeart/2005/8/layout/hierarchy3"/>
    <dgm:cxn modelId="{6CCD9139-7C50-CD4A-B773-9C90ED8B7A6B}" type="presOf" srcId="{F5715DCE-72B7-9F47-AFBE-7B6D51AE16FA}" destId="{C521BE05-830B-CA48-8BA4-EE98CF6FCA04}" srcOrd="0" destOrd="0" presId="urn:microsoft.com/office/officeart/2005/8/layout/hierarchy3"/>
    <dgm:cxn modelId="{9960554D-BA5A-4B4D-B0EA-C454708C9D10}" srcId="{D552E61A-EEC8-2A4F-B9AE-BECE74411B7C}" destId="{6065579B-CCB8-AA4F-82F0-163CA3AE0E5C}" srcOrd="4" destOrd="0" parTransId="{E531BC27-BB8D-5444-A972-BC79587066DD}" sibTransId="{E13864C8-CDC3-AB4E-B288-E3AC0EA63382}"/>
    <dgm:cxn modelId="{58AEEA4D-3520-644E-A2F0-D38DB901BBD4}" type="presOf" srcId="{F3ABFC2A-C411-A748-892F-3077CD0CA103}" destId="{B9C3E92D-A382-F241-8286-2B91451146B7}" srcOrd="0" destOrd="0" presId="urn:microsoft.com/office/officeart/2005/8/layout/hierarchy3"/>
    <dgm:cxn modelId="{9ED0694F-F924-9C45-9971-34E482AB2EEB}" type="presOf" srcId="{074EFC6D-B016-784A-8661-D40145B87162}" destId="{FB7DC324-BF20-4E4A-8C86-9BF9761B6CC7}" srcOrd="0" destOrd="0" presId="urn:microsoft.com/office/officeart/2005/8/layout/hierarchy3"/>
    <dgm:cxn modelId="{8A7AF74F-4FF2-E643-9762-D5C505E05DC4}" srcId="{6065579B-CCB8-AA4F-82F0-163CA3AE0E5C}" destId="{274CE739-B4F7-2D41-AA22-A4FCD8991667}" srcOrd="7" destOrd="0" parTransId="{5469B5E2-F8D5-1C41-B6DB-884D2D05689A}" sibTransId="{BB140723-1796-984A-957D-70828A4CBDD8}"/>
    <dgm:cxn modelId="{2EA06F53-31E6-F74A-B7FB-3A1610EF247E}" type="presOf" srcId="{5A876EFD-C8A6-E641-B957-0BF496D51A22}" destId="{CD02AD9E-DAEF-644E-8A3B-3EA6ACD54078}" srcOrd="0" destOrd="0" presId="urn:microsoft.com/office/officeart/2005/8/layout/hierarchy3"/>
    <dgm:cxn modelId="{9DCC6755-987E-0C48-A2CD-C20271ED9441}" type="presOf" srcId="{926411BD-3FFA-3C4C-B838-5AFE99BC1093}" destId="{967D873C-63EE-8349-A323-92054AC6DAE8}" srcOrd="0" destOrd="0" presId="urn:microsoft.com/office/officeart/2005/8/layout/hierarchy3"/>
    <dgm:cxn modelId="{7AC6F056-B230-7F4D-BEAE-C88F3E841148}" type="presOf" srcId="{4B048280-C25C-B544-9EEA-731BCD618B26}" destId="{9D4AC942-6C4C-954B-8B13-0BE5820D6808}" srcOrd="0" destOrd="0" presId="urn:microsoft.com/office/officeart/2005/8/layout/hierarchy3"/>
    <dgm:cxn modelId="{6D955B57-730E-2A4B-8EC1-BDF8FEEC12FA}" type="presOf" srcId="{98710C1C-BEA6-A94A-83C8-56E30943FB42}" destId="{B49C27DC-CCF5-0C47-8AFD-22E0515F3460}" srcOrd="0" destOrd="0" presId="urn:microsoft.com/office/officeart/2005/8/layout/hierarchy3"/>
    <dgm:cxn modelId="{EC867C57-FE12-A64F-8D97-F401F7FCD03C}" type="presOf" srcId="{6065579B-CCB8-AA4F-82F0-163CA3AE0E5C}" destId="{3A7EC669-31DF-FA41-9A84-E194A64BEE57}" srcOrd="0" destOrd="0" presId="urn:microsoft.com/office/officeart/2005/8/layout/hierarchy3"/>
    <dgm:cxn modelId="{D7C03558-A385-0944-9DE8-2F2D476DD5B8}" type="presOf" srcId="{F5E759FE-6834-404E-BE8B-29B2361887B7}" destId="{2A5623E7-5868-DF42-AB57-7619EE2631EC}" srcOrd="0" destOrd="0" presId="urn:microsoft.com/office/officeart/2005/8/layout/hierarchy3"/>
    <dgm:cxn modelId="{991E095E-5BE3-874D-963A-70D78B51C67E}" type="presOf" srcId="{F4B8D1CE-C12F-1747-9722-01EE06EA4CB5}" destId="{6B9A73C0-8949-AB4D-9FEE-AB02BC992B80}" srcOrd="0" destOrd="0" presId="urn:microsoft.com/office/officeart/2005/8/layout/hierarchy3"/>
    <dgm:cxn modelId="{C28AD767-1CEE-1149-932E-8A9F7D8C3381}" srcId="{1F89E4AA-A9EE-4D44-B3D9-B03D6150BD7D}" destId="{F4B8D1CE-C12F-1747-9722-01EE06EA4CB5}" srcOrd="0" destOrd="0" parTransId="{F5715DCE-72B7-9F47-AFBE-7B6D51AE16FA}" sibTransId="{43F9D114-41D2-814C-B381-B62F8C3AFB7A}"/>
    <dgm:cxn modelId="{AC319B6E-74A6-3748-9830-CEFD9CAF3DFE}" type="presOf" srcId="{AD678726-DFA4-D648-B63B-1EE14633CF62}" destId="{A3124FF6-7FAB-C243-BA1D-B6FF4A115CBF}" srcOrd="0" destOrd="0" presId="urn:microsoft.com/office/officeart/2005/8/layout/hierarchy3"/>
    <dgm:cxn modelId="{D026A26F-9E08-544A-9328-FC54C587F9AD}" srcId="{6065579B-CCB8-AA4F-82F0-163CA3AE0E5C}" destId="{600A54D9-6B00-B749-9C56-F8D9525C945C}" srcOrd="2" destOrd="0" parTransId="{E8108704-AE20-234C-8BBA-D6417BF1352B}" sibTransId="{E39D4057-53E5-4C44-93B7-7F43CE67ED56}"/>
    <dgm:cxn modelId="{B0017974-1095-B741-AFBA-A4F7D412143B}" type="presOf" srcId="{1F89E4AA-A9EE-4D44-B3D9-B03D6150BD7D}" destId="{14EF8AA8-9151-B842-B53C-E69D17CFE9FA}" srcOrd="0" destOrd="0" presId="urn:microsoft.com/office/officeart/2005/8/layout/hierarchy3"/>
    <dgm:cxn modelId="{1C5DC274-D40E-3F42-951E-FC6C8F11B9C7}" type="presOf" srcId="{DB1701F0-94FA-EA44-8E11-8AF1133D0AF4}" destId="{EE0084F4-69EE-A64B-A148-FDE471C18DD9}" srcOrd="1" destOrd="0" presId="urn:microsoft.com/office/officeart/2005/8/layout/hierarchy3"/>
    <dgm:cxn modelId="{4359ED74-4D20-7E4D-8729-291DCB61BC93}" srcId="{6065579B-CCB8-AA4F-82F0-163CA3AE0E5C}" destId="{98710C1C-BEA6-A94A-83C8-56E30943FB42}" srcOrd="6" destOrd="0" parTransId="{074EFC6D-B016-784A-8661-D40145B87162}" sibTransId="{82A1760D-156B-6040-B4E6-A0F993BB6E51}"/>
    <dgm:cxn modelId="{200E2D7A-5877-B344-B1E3-F10EEB352FDA}" type="presOf" srcId="{EB8ED13C-9C61-0D43-A927-61F929BCB8E2}" destId="{4B3B24BD-70CA-EC4B-B781-81F8E9635A42}" srcOrd="1" destOrd="0" presId="urn:microsoft.com/office/officeart/2005/8/layout/hierarchy3"/>
    <dgm:cxn modelId="{9016A17B-C2E9-E242-B7F6-46EC73D8B89F}" type="presOf" srcId="{274CE739-B4F7-2D41-AA22-A4FCD8991667}" destId="{26CA11B1-E354-ED44-B3A3-B2866F711080}" srcOrd="0" destOrd="0" presId="urn:microsoft.com/office/officeart/2005/8/layout/hierarchy3"/>
    <dgm:cxn modelId="{C7AC9A7D-EE49-2D4C-A83F-3D660A6F6C2F}" type="presOf" srcId="{A70E6DEB-BDB1-4442-91C2-4FF55DBE5CE5}" destId="{16D53FA6-8C90-E243-8A64-6141BCC1AA28}" srcOrd="0" destOrd="0" presId="urn:microsoft.com/office/officeart/2005/8/layout/hierarchy3"/>
    <dgm:cxn modelId="{4E9CF47F-9440-0243-9AB2-EDB3373C9FB6}" type="presOf" srcId="{999F3076-448C-334D-AC9A-506412F3A772}" destId="{83115445-0817-D841-9B86-0CD6CBE5E10A}" srcOrd="0" destOrd="0" presId="urn:microsoft.com/office/officeart/2005/8/layout/hierarchy3"/>
    <dgm:cxn modelId="{24B47A86-7F75-9240-A0CF-37094AB350AA}" type="presOf" srcId="{E48536C9-1C38-8140-AC6F-0FF6CCC4FE5E}" destId="{614B9E14-16EB-AA4C-B323-7F0C8B557A92}" srcOrd="0" destOrd="0" presId="urn:microsoft.com/office/officeart/2005/8/layout/hierarchy3"/>
    <dgm:cxn modelId="{5EE5D589-4D7D-394E-86F0-0E79E0DB5FA7}" srcId="{EB8ED13C-9C61-0D43-A927-61F929BCB8E2}" destId="{6FACD200-CC38-DD4A-902C-61AAD7D19EA5}" srcOrd="0" destOrd="0" parTransId="{50C83B04-8EB1-E946-9291-BC2B4E43E239}" sibTransId="{BB9E3AAD-D91F-5F44-B5B9-43A23EE0CB2F}"/>
    <dgm:cxn modelId="{1CFE698B-1E6E-704C-8D42-85B6E62A0E10}" srcId="{6065579B-CCB8-AA4F-82F0-163CA3AE0E5C}" destId="{FD5B5956-617A-114E-9E07-41C6730954B3}" srcOrd="3" destOrd="0" parTransId="{6743D17A-19EB-7945-BAF9-2990A164FAE5}" sibTransId="{C7B919C4-9365-8A4B-8B32-77AA3BC23B07}"/>
    <dgm:cxn modelId="{79770C95-079F-0C42-8297-E87A5C5AF4CD}" type="presOf" srcId="{600A54D9-6B00-B749-9C56-F8D9525C945C}" destId="{9C52E5DF-852D-924F-AD89-7316DF35BF21}" srcOrd="0" destOrd="0" presId="urn:microsoft.com/office/officeart/2005/8/layout/hierarchy3"/>
    <dgm:cxn modelId="{7A4CAC97-F91A-074C-9604-150D97AD9931}" srcId="{D552E61A-EEC8-2A4F-B9AE-BECE74411B7C}" destId="{EB8ED13C-9C61-0D43-A927-61F929BCB8E2}" srcOrd="1" destOrd="0" parTransId="{9F31E0D2-FFCE-254B-98C8-A6EBA8902104}" sibTransId="{28764630-D38C-A143-BBD7-864AE2233454}"/>
    <dgm:cxn modelId="{B906D197-4D52-C446-AA74-A5A3A7377F58}" type="presOf" srcId="{D552E61A-EEC8-2A4F-B9AE-BECE74411B7C}" destId="{0872EA6D-BFC6-F44D-AAF7-05C39B194318}" srcOrd="0" destOrd="0" presId="urn:microsoft.com/office/officeart/2005/8/layout/hierarchy3"/>
    <dgm:cxn modelId="{6DB3859D-145E-B04B-8EC3-138E4E3FA8CA}" srcId="{1F89E4AA-A9EE-4D44-B3D9-B03D6150BD7D}" destId="{E48536C9-1C38-8140-AC6F-0FF6CCC4FE5E}" srcOrd="4" destOrd="0" parTransId="{F76F0ED5-9D4C-6A41-8987-70F1730D67A0}" sibTransId="{B8D69090-A43B-6F43-B58F-B9B55E0236F4}"/>
    <dgm:cxn modelId="{5ED9579F-2AFE-BB49-97B9-A8B44A685826}" srcId="{6065579B-CCB8-AA4F-82F0-163CA3AE0E5C}" destId="{4CAAB2F2-B2A8-FC41-9DA6-C5DA8119699C}" srcOrd="4" destOrd="0" parTransId="{C03E4BC2-D88F-5543-89F7-B927F72DA313}" sibTransId="{7064112E-5900-2440-9A29-310F9E1CADD3}"/>
    <dgm:cxn modelId="{4150AEA2-6363-A548-B976-82606DC91ADC}" srcId="{EB8ED13C-9C61-0D43-A927-61F929BCB8E2}" destId="{692778B6-0CB2-D248-9B35-7C9233F041C0}" srcOrd="2" destOrd="0" parTransId="{DB2DB62A-E693-C349-BB2D-A1364F8854CD}" sibTransId="{BB5A03E4-4CA6-B943-AE46-27E271D273DA}"/>
    <dgm:cxn modelId="{A4BAF0A3-96F2-A240-8932-630E6612DE1F}" srcId="{D552E61A-EEC8-2A4F-B9AE-BECE74411B7C}" destId="{DB1701F0-94FA-EA44-8E11-8AF1133D0AF4}" srcOrd="2" destOrd="0" parTransId="{48A653D7-2DDB-7D42-8FCA-5A91E37A304F}" sibTransId="{B941800D-B012-3744-B757-0CC0734E3079}"/>
    <dgm:cxn modelId="{8D75DDA5-4F7E-C544-9CEE-8470703D534A}" type="presOf" srcId="{8CF6ECDF-8B4D-7842-871E-76CBC5B2E7C0}" destId="{C3644E8D-CD43-6345-A282-56D95D4C3633}" srcOrd="0" destOrd="0" presId="urn:microsoft.com/office/officeart/2005/8/layout/hierarchy3"/>
    <dgm:cxn modelId="{D7D53BA8-3B0E-074E-801F-E8BD8B12C989}" type="presOf" srcId="{6065579B-CCB8-AA4F-82F0-163CA3AE0E5C}" destId="{4AB57452-6C93-8440-B8EB-4DB10067B503}" srcOrd="1" destOrd="0" presId="urn:microsoft.com/office/officeart/2005/8/layout/hierarchy3"/>
    <dgm:cxn modelId="{70E573A8-6E9B-2147-9C95-43E9CA35605C}" type="presOf" srcId="{FD5B5956-617A-114E-9E07-41C6730954B3}" destId="{58C951D2-500F-4D48-91F7-4DBBC7886AA1}" srcOrd="0" destOrd="0" presId="urn:microsoft.com/office/officeart/2005/8/layout/hierarchy3"/>
    <dgm:cxn modelId="{2D61DBAF-3B68-E74D-B4D2-6B868E9BBE18}" srcId="{D552E61A-EEC8-2A4F-B9AE-BECE74411B7C}" destId="{4B048280-C25C-B544-9EEA-731BCD618B26}" srcOrd="3" destOrd="0" parTransId="{7C57F87A-E484-FA45-9EF6-D6E6665463E8}" sibTransId="{1A366A08-0E25-E047-9D21-FEDCD1646F89}"/>
    <dgm:cxn modelId="{4B7E91B1-0937-6E4A-8A92-B2BBFE35677A}" type="presOf" srcId="{4CAAB2F2-B2A8-FC41-9DA6-C5DA8119699C}" destId="{7235400A-8317-9F4F-9490-B4221E9A4CCF}" srcOrd="0" destOrd="0" presId="urn:microsoft.com/office/officeart/2005/8/layout/hierarchy3"/>
    <dgm:cxn modelId="{497A19B3-BF48-0241-92AD-6A106D88F391}" type="presOf" srcId="{A783E411-FC9A-574D-BF6C-59A210927F98}" destId="{15C34615-00A1-7745-A6D1-254373D6BDD3}" srcOrd="0" destOrd="0" presId="urn:microsoft.com/office/officeart/2005/8/layout/hierarchy3"/>
    <dgm:cxn modelId="{4A3DD5B8-D798-DA40-863B-C89A0AE37FF3}" type="presOf" srcId="{5469B5E2-F8D5-1C41-B6DB-884D2D05689A}" destId="{19907C4B-95D7-264A-81C8-904CD581653A}" srcOrd="0" destOrd="0" presId="urn:microsoft.com/office/officeart/2005/8/layout/hierarchy3"/>
    <dgm:cxn modelId="{2A56A8C3-D77E-2348-8C51-787160B92CB4}" srcId="{D552E61A-EEC8-2A4F-B9AE-BECE74411B7C}" destId="{54F21E00-2AF1-BD4E-BF29-275ADE432D46}" srcOrd="5" destOrd="0" parTransId="{38AF2FB3-075A-DC47-9097-F805FBA4B1D8}" sibTransId="{46E71A0C-DC5F-7240-A109-302F72F4AD5C}"/>
    <dgm:cxn modelId="{F8E3B6C5-8B1E-864D-B199-44C3410A8EE6}" type="presOf" srcId="{EB8ED13C-9C61-0D43-A927-61F929BCB8E2}" destId="{E910C04D-073F-1D4F-BD11-F3780B5BD4ED}" srcOrd="0" destOrd="0" presId="urn:microsoft.com/office/officeart/2005/8/layout/hierarchy3"/>
    <dgm:cxn modelId="{112851CD-9AED-0142-894D-DFA13B00CD41}" type="presOf" srcId="{F76F0ED5-9D4C-6A41-8987-70F1730D67A0}" destId="{3417AEFE-1F97-2B40-B61F-482A93191C30}" srcOrd="0" destOrd="0" presId="urn:microsoft.com/office/officeart/2005/8/layout/hierarchy3"/>
    <dgm:cxn modelId="{A42C99CD-42F1-D743-93CC-41089E215008}" type="presOf" srcId="{54F21E00-2AF1-BD4E-BF29-275ADE432D46}" destId="{AC04EB23-9DF4-C34D-A86F-5B5A10731402}" srcOrd="1" destOrd="0" presId="urn:microsoft.com/office/officeart/2005/8/layout/hierarchy3"/>
    <dgm:cxn modelId="{6A8A90D0-317B-FA48-B5FC-75A7FE9EB75B}" type="presOf" srcId="{54F21E00-2AF1-BD4E-BF29-275ADE432D46}" destId="{32F046D6-4336-5A46-B717-0EAC602B45A4}" srcOrd="0" destOrd="0" presId="urn:microsoft.com/office/officeart/2005/8/layout/hierarchy3"/>
    <dgm:cxn modelId="{75952ED5-0892-1640-B5AB-FA8623D659AD}" type="presOf" srcId="{E8108704-AE20-234C-8BBA-D6417BF1352B}" destId="{45397321-4C09-BD4E-8C3B-F003FE867517}" srcOrd="0" destOrd="0" presId="urn:microsoft.com/office/officeart/2005/8/layout/hierarchy3"/>
    <dgm:cxn modelId="{675AC2D5-F174-A740-8BFC-870D46369ED9}" type="presOf" srcId="{4874EEBC-C79E-DA44-893C-7F4701058A79}" destId="{46F5F469-1782-A340-A1EB-2F7566DCA786}" srcOrd="0" destOrd="0" presId="urn:microsoft.com/office/officeart/2005/8/layout/hierarchy3"/>
    <dgm:cxn modelId="{94B120D8-1284-A448-A174-ADDEE5745F83}" srcId="{1F89E4AA-A9EE-4D44-B3D9-B03D6150BD7D}" destId="{926411BD-3FFA-3C4C-B838-5AFE99BC1093}" srcOrd="2" destOrd="0" parTransId="{F3ABFC2A-C411-A748-892F-3077CD0CA103}" sibTransId="{A85FE8BA-BB2B-5949-956C-765F50146000}"/>
    <dgm:cxn modelId="{EF4902D9-C4C4-864C-935B-ED001176C6C5}" srcId="{6065579B-CCB8-AA4F-82F0-163CA3AE0E5C}" destId="{A783E411-FC9A-574D-BF6C-59A210927F98}" srcOrd="0" destOrd="0" parTransId="{AD678726-DFA4-D648-B63B-1EE14633CF62}" sibTransId="{0D870D38-94F3-9844-8827-F4A759F8809E}"/>
    <dgm:cxn modelId="{24072DD9-0A3E-4B46-87B4-B8EB1288E768}" type="presOf" srcId="{D52899EF-3B73-B64C-9025-3902A145B611}" destId="{6DDDA4DB-9E01-714C-A6DE-B5A8F6878BE5}" srcOrd="0" destOrd="0" presId="urn:microsoft.com/office/officeart/2005/8/layout/hierarchy3"/>
    <dgm:cxn modelId="{98EB4EE1-0CE8-2B42-B5DC-163CA9801BC3}" srcId="{1F89E4AA-A9EE-4D44-B3D9-B03D6150BD7D}" destId="{9634BF47-F7C3-5F42-BAFC-E7BEC4FC6C30}" srcOrd="3" destOrd="0" parTransId="{A70E6DEB-BDB1-4442-91C2-4FF55DBE5CE5}" sibTransId="{FB5D6C20-3562-614C-8C3E-22E20E186BDF}"/>
    <dgm:cxn modelId="{77CD12E6-4A40-0441-BC3E-5800579B8483}" type="presOf" srcId="{692778B6-0CB2-D248-9B35-7C9233F041C0}" destId="{95659B25-EEC7-9F4E-9B0D-A13BE01D80FA}" srcOrd="0" destOrd="0" presId="urn:microsoft.com/office/officeart/2005/8/layout/hierarchy3"/>
    <dgm:cxn modelId="{093903ED-E3AA-1A42-B967-AFE2D5734C3C}" type="presOf" srcId="{50C83B04-8EB1-E946-9291-BC2B4E43E239}" destId="{C4AE58F8-DBD1-AF4F-BA0A-AD79308299DF}" srcOrd="0" destOrd="0" presId="urn:microsoft.com/office/officeart/2005/8/layout/hierarchy3"/>
    <dgm:cxn modelId="{336199F7-F71E-B843-A643-0C8314E66322}" srcId="{6065579B-CCB8-AA4F-82F0-163CA3AE0E5C}" destId="{8B67FEB6-4F59-5B41-A914-4372D42896E0}" srcOrd="5" destOrd="0" parTransId="{8CF6ECDF-8B4D-7842-871E-76CBC5B2E7C0}" sibTransId="{6E6C5105-4FD1-0A46-A036-EA3B319A65E3}"/>
    <dgm:cxn modelId="{B0D766F9-AF1A-7C48-B5DA-AB1897FE1B0C}" type="presOf" srcId="{6FACD200-CC38-DD4A-902C-61AAD7D19EA5}" destId="{1E55B49B-4138-0D43-9F42-4AA71BC23A3A}" srcOrd="0" destOrd="0" presId="urn:microsoft.com/office/officeart/2005/8/layout/hierarchy3"/>
    <dgm:cxn modelId="{C078726D-810C-A747-8534-3AEEC843A904}" type="presParOf" srcId="{0872EA6D-BFC6-F44D-AAF7-05C39B194318}" destId="{3D316814-233E-884D-AF51-3130D8DF220B}" srcOrd="0" destOrd="0" presId="urn:microsoft.com/office/officeart/2005/8/layout/hierarchy3"/>
    <dgm:cxn modelId="{E5D4BE16-83DA-B943-B904-788ED85DF2E8}" type="presParOf" srcId="{3D316814-233E-884D-AF51-3130D8DF220B}" destId="{48641ED2-EC04-9D4A-A898-804002CDE56E}" srcOrd="0" destOrd="0" presId="urn:microsoft.com/office/officeart/2005/8/layout/hierarchy3"/>
    <dgm:cxn modelId="{0F6C1A63-4C5D-BC49-A1C7-ADC217175B70}" type="presParOf" srcId="{48641ED2-EC04-9D4A-A898-804002CDE56E}" destId="{14EF8AA8-9151-B842-B53C-E69D17CFE9FA}" srcOrd="0" destOrd="0" presId="urn:microsoft.com/office/officeart/2005/8/layout/hierarchy3"/>
    <dgm:cxn modelId="{22A1925C-9BDA-BA4E-94DE-3B7432D64149}" type="presParOf" srcId="{48641ED2-EC04-9D4A-A898-804002CDE56E}" destId="{22A0B6B5-94BE-0049-8C77-83ECC080C7EA}" srcOrd="1" destOrd="0" presId="urn:microsoft.com/office/officeart/2005/8/layout/hierarchy3"/>
    <dgm:cxn modelId="{2FA597F9-BAA1-9C4D-85C3-6EAE96A8F39F}" type="presParOf" srcId="{3D316814-233E-884D-AF51-3130D8DF220B}" destId="{46479511-8D95-0546-BA11-BB77EF066772}" srcOrd="1" destOrd="0" presId="urn:microsoft.com/office/officeart/2005/8/layout/hierarchy3"/>
    <dgm:cxn modelId="{A9AC6CB2-C2E4-EF40-97BF-1C4389764856}" type="presParOf" srcId="{46479511-8D95-0546-BA11-BB77EF066772}" destId="{C521BE05-830B-CA48-8BA4-EE98CF6FCA04}" srcOrd="0" destOrd="0" presId="urn:microsoft.com/office/officeart/2005/8/layout/hierarchy3"/>
    <dgm:cxn modelId="{B3DE73CA-6501-9747-9B78-015E3BAD0ECF}" type="presParOf" srcId="{46479511-8D95-0546-BA11-BB77EF066772}" destId="{6B9A73C0-8949-AB4D-9FEE-AB02BC992B80}" srcOrd="1" destOrd="0" presId="urn:microsoft.com/office/officeart/2005/8/layout/hierarchy3"/>
    <dgm:cxn modelId="{7A171A4A-7C22-EC48-AE6C-4ECA3886C452}" type="presParOf" srcId="{46479511-8D95-0546-BA11-BB77EF066772}" destId="{1FACB738-0B9E-5B45-B270-CB1E315D7532}" srcOrd="2" destOrd="0" presId="urn:microsoft.com/office/officeart/2005/8/layout/hierarchy3"/>
    <dgm:cxn modelId="{59176EDF-B0B6-0A45-A0AE-ED091A486E96}" type="presParOf" srcId="{46479511-8D95-0546-BA11-BB77EF066772}" destId="{2A5623E7-5868-DF42-AB57-7619EE2631EC}" srcOrd="3" destOrd="0" presId="urn:microsoft.com/office/officeart/2005/8/layout/hierarchy3"/>
    <dgm:cxn modelId="{85C52D49-B1CD-3E4E-808A-10FC35452BC5}" type="presParOf" srcId="{46479511-8D95-0546-BA11-BB77EF066772}" destId="{B9C3E92D-A382-F241-8286-2B91451146B7}" srcOrd="4" destOrd="0" presId="urn:microsoft.com/office/officeart/2005/8/layout/hierarchy3"/>
    <dgm:cxn modelId="{E8F72684-388D-0C48-BF87-B24EEAF61418}" type="presParOf" srcId="{46479511-8D95-0546-BA11-BB77EF066772}" destId="{967D873C-63EE-8349-A323-92054AC6DAE8}" srcOrd="5" destOrd="0" presId="urn:microsoft.com/office/officeart/2005/8/layout/hierarchy3"/>
    <dgm:cxn modelId="{D86C62C0-0F9B-304F-8A52-0764977FF748}" type="presParOf" srcId="{46479511-8D95-0546-BA11-BB77EF066772}" destId="{16D53FA6-8C90-E243-8A64-6141BCC1AA28}" srcOrd="6" destOrd="0" presId="urn:microsoft.com/office/officeart/2005/8/layout/hierarchy3"/>
    <dgm:cxn modelId="{3FBC9D95-83E6-F742-915D-EA0FA3D25A81}" type="presParOf" srcId="{46479511-8D95-0546-BA11-BB77EF066772}" destId="{026F1704-453C-774D-8136-F6F66FE253AA}" srcOrd="7" destOrd="0" presId="urn:microsoft.com/office/officeart/2005/8/layout/hierarchy3"/>
    <dgm:cxn modelId="{DBAFC771-5A23-AE44-A9BC-E1F09BB9EF69}" type="presParOf" srcId="{46479511-8D95-0546-BA11-BB77EF066772}" destId="{3417AEFE-1F97-2B40-B61F-482A93191C30}" srcOrd="8" destOrd="0" presId="urn:microsoft.com/office/officeart/2005/8/layout/hierarchy3"/>
    <dgm:cxn modelId="{535FCD3A-D927-194B-B3BF-8D423BE4C7D6}" type="presParOf" srcId="{46479511-8D95-0546-BA11-BB77EF066772}" destId="{614B9E14-16EB-AA4C-B323-7F0C8B557A92}" srcOrd="9" destOrd="0" presId="urn:microsoft.com/office/officeart/2005/8/layout/hierarchy3"/>
    <dgm:cxn modelId="{01006E7B-0D04-184D-9D79-D2CF49E7471E}" type="presParOf" srcId="{0872EA6D-BFC6-F44D-AAF7-05C39B194318}" destId="{5C208936-2253-474F-8285-42D44AFA2D26}" srcOrd="1" destOrd="0" presId="urn:microsoft.com/office/officeart/2005/8/layout/hierarchy3"/>
    <dgm:cxn modelId="{DA8A3391-72F3-5A4B-97BE-3DE2B89EC41F}" type="presParOf" srcId="{5C208936-2253-474F-8285-42D44AFA2D26}" destId="{DB381612-488A-9A4D-8C37-82B6588744F2}" srcOrd="0" destOrd="0" presId="urn:microsoft.com/office/officeart/2005/8/layout/hierarchy3"/>
    <dgm:cxn modelId="{91C2783B-9D10-2A43-A8FD-060BA4D6AFA2}" type="presParOf" srcId="{DB381612-488A-9A4D-8C37-82B6588744F2}" destId="{E910C04D-073F-1D4F-BD11-F3780B5BD4ED}" srcOrd="0" destOrd="0" presId="urn:microsoft.com/office/officeart/2005/8/layout/hierarchy3"/>
    <dgm:cxn modelId="{9880383D-C925-BB46-9B69-4C3D3DB9DD0F}" type="presParOf" srcId="{DB381612-488A-9A4D-8C37-82B6588744F2}" destId="{4B3B24BD-70CA-EC4B-B781-81F8E9635A42}" srcOrd="1" destOrd="0" presId="urn:microsoft.com/office/officeart/2005/8/layout/hierarchy3"/>
    <dgm:cxn modelId="{646AEDE3-52B1-8240-94AC-7D7BA8F98E91}" type="presParOf" srcId="{5C208936-2253-474F-8285-42D44AFA2D26}" destId="{A4438539-2EFE-F847-AF07-9EDE786E5841}" srcOrd="1" destOrd="0" presId="urn:microsoft.com/office/officeart/2005/8/layout/hierarchy3"/>
    <dgm:cxn modelId="{1039B283-4B00-074C-A755-5FB14DFF5C85}" type="presParOf" srcId="{A4438539-2EFE-F847-AF07-9EDE786E5841}" destId="{C4AE58F8-DBD1-AF4F-BA0A-AD79308299DF}" srcOrd="0" destOrd="0" presId="urn:microsoft.com/office/officeart/2005/8/layout/hierarchy3"/>
    <dgm:cxn modelId="{60922CDB-1570-8542-B32F-9660FF2EDE15}" type="presParOf" srcId="{A4438539-2EFE-F847-AF07-9EDE786E5841}" destId="{1E55B49B-4138-0D43-9F42-4AA71BC23A3A}" srcOrd="1" destOrd="0" presId="urn:microsoft.com/office/officeart/2005/8/layout/hierarchy3"/>
    <dgm:cxn modelId="{60E74FA1-B148-634A-95A0-72E0ABE5EAA4}" type="presParOf" srcId="{A4438539-2EFE-F847-AF07-9EDE786E5841}" destId="{6DDDA4DB-9E01-714C-A6DE-B5A8F6878BE5}" srcOrd="2" destOrd="0" presId="urn:microsoft.com/office/officeart/2005/8/layout/hierarchy3"/>
    <dgm:cxn modelId="{4B2A19EA-1D35-D54D-A923-B594F2B02455}" type="presParOf" srcId="{A4438539-2EFE-F847-AF07-9EDE786E5841}" destId="{46F5F469-1782-A340-A1EB-2F7566DCA786}" srcOrd="3" destOrd="0" presId="urn:microsoft.com/office/officeart/2005/8/layout/hierarchy3"/>
    <dgm:cxn modelId="{B1B420C5-A635-1B42-AB40-8D93D20648CC}" type="presParOf" srcId="{A4438539-2EFE-F847-AF07-9EDE786E5841}" destId="{4D31210D-72A9-DC4C-A0B2-A1E2B37C5D2D}" srcOrd="4" destOrd="0" presId="urn:microsoft.com/office/officeart/2005/8/layout/hierarchy3"/>
    <dgm:cxn modelId="{0BEC87F9-B720-D541-B6D4-1075AE8A9A9A}" type="presParOf" srcId="{A4438539-2EFE-F847-AF07-9EDE786E5841}" destId="{95659B25-EEC7-9F4E-9B0D-A13BE01D80FA}" srcOrd="5" destOrd="0" presId="urn:microsoft.com/office/officeart/2005/8/layout/hierarchy3"/>
    <dgm:cxn modelId="{6F4903CD-CA08-5547-8BC9-1056B0720CCA}" type="presParOf" srcId="{0872EA6D-BFC6-F44D-AAF7-05C39B194318}" destId="{607B4E41-0B9C-4E46-B608-B29D0E300D35}" srcOrd="2" destOrd="0" presId="urn:microsoft.com/office/officeart/2005/8/layout/hierarchy3"/>
    <dgm:cxn modelId="{EBBAE194-B908-094A-A6B0-754E434ED3FB}" type="presParOf" srcId="{607B4E41-0B9C-4E46-B608-B29D0E300D35}" destId="{F13F1E7E-0294-CF49-83C1-84A823110493}" srcOrd="0" destOrd="0" presId="urn:microsoft.com/office/officeart/2005/8/layout/hierarchy3"/>
    <dgm:cxn modelId="{A603B05F-F156-4542-A547-B394D9524E67}" type="presParOf" srcId="{F13F1E7E-0294-CF49-83C1-84A823110493}" destId="{FC908546-E319-224E-A519-853701C4AA44}" srcOrd="0" destOrd="0" presId="urn:microsoft.com/office/officeart/2005/8/layout/hierarchy3"/>
    <dgm:cxn modelId="{53467959-A555-C14F-AAC8-82450F476F6C}" type="presParOf" srcId="{F13F1E7E-0294-CF49-83C1-84A823110493}" destId="{EE0084F4-69EE-A64B-A148-FDE471C18DD9}" srcOrd="1" destOrd="0" presId="urn:microsoft.com/office/officeart/2005/8/layout/hierarchy3"/>
    <dgm:cxn modelId="{C96ED73C-3086-FF44-ACC2-5895FDA90944}" type="presParOf" srcId="{607B4E41-0B9C-4E46-B608-B29D0E300D35}" destId="{2C6CE024-C58E-3F4B-AA80-81A37C062CFF}" srcOrd="1" destOrd="0" presId="urn:microsoft.com/office/officeart/2005/8/layout/hierarchy3"/>
    <dgm:cxn modelId="{ED19510A-FDAF-A448-BE95-7C1D91579C18}" type="presParOf" srcId="{0872EA6D-BFC6-F44D-AAF7-05C39B194318}" destId="{C3A19891-74E3-CE44-BBF4-3EFF246B9258}" srcOrd="3" destOrd="0" presId="urn:microsoft.com/office/officeart/2005/8/layout/hierarchy3"/>
    <dgm:cxn modelId="{4890B0D1-7E1E-B748-98FF-199E6F63876A}" type="presParOf" srcId="{C3A19891-74E3-CE44-BBF4-3EFF246B9258}" destId="{E8AB1656-4594-2C48-A9CA-DE2E662B9986}" srcOrd="0" destOrd="0" presId="urn:microsoft.com/office/officeart/2005/8/layout/hierarchy3"/>
    <dgm:cxn modelId="{6C163307-FCD8-E748-998C-A74733EEE65A}" type="presParOf" srcId="{E8AB1656-4594-2C48-A9CA-DE2E662B9986}" destId="{9D4AC942-6C4C-954B-8B13-0BE5820D6808}" srcOrd="0" destOrd="0" presId="urn:microsoft.com/office/officeart/2005/8/layout/hierarchy3"/>
    <dgm:cxn modelId="{6ED0F41A-1A63-134F-9EEC-E66FA118635C}" type="presParOf" srcId="{E8AB1656-4594-2C48-A9CA-DE2E662B9986}" destId="{B9BADC7E-85D4-9D45-A7A3-7F889CB38565}" srcOrd="1" destOrd="0" presId="urn:microsoft.com/office/officeart/2005/8/layout/hierarchy3"/>
    <dgm:cxn modelId="{4CEB098B-0770-AE40-8DB5-45964E5452DE}" type="presParOf" srcId="{C3A19891-74E3-CE44-BBF4-3EFF246B9258}" destId="{8F387FB8-2CA4-2748-AAF5-4510D4436EF0}" srcOrd="1" destOrd="0" presId="urn:microsoft.com/office/officeart/2005/8/layout/hierarchy3"/>
    <dgm:cxn modelId="{CEAAD172-CA30-DD4B-89DB-ADF7F9FE9303}" type="presParOf" srcId="{8F387FB8-2CA4-2748-AAF5-4510D4436EF0}" destId="{CD02AD9E-DAEF-644E-8A3B-3EA6ACD54078}" srcOrd="0" destOrd="0" presId="urn:microsoft.com/office/officeart/2005/8/layout/hierarchy3"/>
    <dgm:cxn modelId="{9A7DF1B8-8CCF-F04F-AA43-DF793660C3A4}" type="presParOf" srcId="{8F387FB8-2CA4-2748-AAF5-4510D4436EF0}" destId="{37546ABB-5CC2-9B47-94E4-827F01E7542D}" srcOrd="1" destOrd="0" presId="urn:microsoft.com/office/officeart/2005/8/layout/hierarchy3"/>
    <dgm:cxn modelId="{E412F165-4703-8440-940F-575EA0A7BDA9}" type="presParOf" srcId="{0872EA6D-BFC6-F44D-AAF7-05C39B194318}" destId="{BB15C099-832F-D140-8C13-69A1E6B9A656}" srcOrd="4" destOrd="0" presId="urn:microsoft.com/office/officeart/2005/8/layout/hierarchy3"/>
    <dgm:cxn modelId="{0924D634-80A6-AF40-97CE-A0C1566D1B8C}" type="presParOf" srcId="{BB15C099-832F-D140-8C13-69A1E6B9A656}" destId="{97DDDBDF-6914-F64A-8F45-1C22D585AC46}" srcOrd="0" destOrd="0" presId="urn:microsoft.com/office/officeart/2005/8/layout/hierarchy3"/>
    <dgm:cxn modelId="{60604924-A233-B946-9D9B-7B5C57FE45A9}" type="presParOf" srcId="{97DDDBDF-6914-F64A-8F45-1C22D585AC46}" destId="{3A7EC669-31DF-FA41-9A84-E194A64BEE57}" srcOrd="0" destOrd="0" presId="urn:microsoft.com/office/officeart/2005/8/layout/hierarchy3"/>
    <dgm:cxn modelId="{D3F9DB1B-33C4-F746-8196-24D1B3ABA062}" type="presParOf" srcId="{97DDDBDF-6914-F64A-8F45-1C22D585AC46}" destId="{4AB57452-6C93-8440-B8EB-4DB10067B503}" srcOrd="1" destOrd="0" presId="urn:microsoft.com/office/officeart/2005/8/layout/hierarchy3"/>
    <dgm:cxn modelId="{C4B8B702-C7C6-DF4D-A0D8-558B87B77070}" type="presParOf" srcId="{BB15C099-832F-D140-8C13-69A1E6B9A656}" destId="{9755D9CF-FA47-A640-8939-758DBEED18CC}" srcOrd="1" destOrd="0" presId="urn:microsoft.com/office/officeart/2005/8/layout/hierarchy3"/>
    <dgm:cxn modelId="{3655AD2B-BC04-F446-AAF4-8DEC70B86E04}" type="presParOf" srcId="{9755D9CF-FA47-A640-8939-758DBEED18CC}" destId="{A3124FF6-7FAB-C243-BA1D-B6FF4A115CBF}" srcOrd="0" destOrd="0" presId="urn:microsoft.com/office/officeart/2005/8/layout/hierarchy3"/>
    <dgm:cxn modelId="{839C6B00-C7FD-8A43-B7F0-DA672F101250}" type="presParOf" srcId="{9755D9CF-FA47-A640-8939-758DBEED18CC}" destId="{15C34615-00A1-7745-A6D1-254373D6BDD3}" srcOrd="1" destOrd="0" presId="urn:microsoft.com/office/officeart/2005/8/layout/hierarchy3"/>
    <dgm:cxn modelId="{739177B0-C1B2-7A45-BEF9-A667877B01EA}" type="presParOf" srcId="{9755D9CF-FA47-A640-8939-758DBEED18CC}" destId="{83115445-0817-D841-9B86-0CD6CBE5E10A}" srcOrd="2" destOrd="0" presId="urn:microsoft.com/office/officeart/2005/8/layout/hierarchy3"/>
    <dgm:cxn modelId="{7AA56D15-1B47-5B44-B637-64EBB777B895}" type="presParOf" srcId="{9755D9CF-FA47-A640-8939-758DBEED18CC}" destId="{3DE5E350-0B41-F94D-A566-BBCA20CF7AA9}" srcOrd="3" destOrd="0" presId="urn:microsoft.com/office/officeart/2005/8/layout/hierarchy3"/>
    <dgm:cxn modelId="{FE9922F2-3446-3A46-9F98-8D3A65FA0368}" type="presParOf" srcId="{9755D9CF-FA47-A640-8939-758DBEED18CC}" destId="{45397321-4C09-BD4E-8C3B-F003FE867517}" srcOrd="4" destOrd="0" presId="urn:microsoft.com/office/officeart/2005/8/layout/hierarchy3"/>
    <dgm:cxn modelId="{37E30BB8-831A-A645-B463-83D0A1C5C2B7}" type="presParOf" srcId="{9755D9CF-FA47-A640-8939-758DBEED18CC}" destId="{9C52E5DF-852D-924F-AD89-7316DF35BF21}" srcOrd="5" destOrd="0" presId="urn:microsoft.com/office/officeart/2005/8/layout/hierarchy3"/>
    <dgm:cxn modelId="{1DA85F93-29CF-6C43-94AE-73BFDEC0614C}" type="presParOf" srcId="{9755D9CF-FA47-A640-8939-758DBEED18CC}" destId="{05F8DC27-B7F2-B94F-BEDF-B0E4BDC098B1}" srcOrd="6" destOrd="0" presId="urn:microsoft.com/office/officeart/2005/8/layout/hierarchy3"/>
    <dgm:cxn modelId="{A0A0B828-59A7-9842-B5E1-CA6840842CC4}" type="presParOf" srcId="{9755D9CF-FA47-A640-8939-758DBEED18CC}" destId="{58C951D2-500F-4D48-91F7-4DBBC7886AA1}" srcOrd="7" destOrd="0" presId="urn:microsoft.com/office/officeart/2005/8/layout/hierarchy3"/>
    <dgm:cxn modelId="{DF2BB27D-E7B7-E44E-A2C4-89EE823E57D7}" type="presParOf" srcId="{9755D9CF-FA47-A640-8939-758DBEED18CC}" destId="{9170C8EB-E1E3-1F46-AFB7-B1099AE59795}" srcOrd="8" destOrd="0" presId="urn:microsoft.com/office/officeart/2005/8/layout/hierarchy3"/>
    <dgm:cxn modelId="{77024ED7-190E-BB4D-A9F6-6AF1D58BD7A6}" type="presParOf" srcId="{9755D9CF-FA47-A640-8939-758DBEED18CC}" destId="{7235400A-8317-9F4F-9490-B4221E9A4CCF}" srcOrd="9" destOrd="0" presId="urn:microsoft.com/office/officeart/2005/8/layout/hierarchy3"/>
    <dgm:cxn modelId="{08474897-2AA5-7D42-991D-ECFECAE200FB}" type="presParOf" srcId="{9755D9CF-FA47-A640-8939-758DBEED18CC}" destId="{C3644E8D-CD43-6345-A282-56D95D4C3633}" srcOrd="10" destOrd="0" presId="urn:microsoft.com/office/officeart/2005/8/layout/hierarchy3"/>
    <dgm:cxn modelId="{B53980EB-FD3A-2A42-AC55-D42F521CBF6A}" type="presParOf" srcId="{9755D9CF-FA47-A640-8939-758DBEED18CC}" destId="{3A4E8ACC-A264-424A-A65C-AC9389EDA1DC}" srcOrd="11" destOrd="0" presId="urn:microsoft.com/office/officeart/2005/8/layout/hierarchy3"/>
    <dgm:cxn modelId="{E88E58F9-5802-FE41-A317-C49122666B10}" type="presParOf" srcId="{9755D9CF-FA47-A640-8939-758DBEED18CC}" destId="{FB7DC324-BF20-4E4A-8C86-9BF9761B6CC7}" srcOrd="12" destOrd="0" presId="urn:microsoft.com/office/officeart/2005/8/layout/hierarchy3"/>
    <dgm:cxn modelId="{607E7E7E-6480-EB49-B353-50DC13FB1FF7}" type="presParOf" srcId="{9755D9CF-FA47-A640-8939-758DBEED18CC}" destId="{B49C27DC-CCF5-0C47-8AFD-22E0515F3460}" srcOrd="13" destOrd="0" presId="urn:microsoft.com/office/officeart/2005/8/layout/hierarchy3"/>
    <dgm:cxn modelId="{8F1F6131-35C3-9244-BFD0-D070C984920A}" type="presParOf" srcId="{9755D9CF-FA47-A640-8939-758DBEED18CC}" destId="{19907C4B-95D7-264A-81C8-904CD581653A}" srcOrd="14" destOrd="0" presId="urn:microsoft.com/office/officeart/2005/8/layout/hierarchy3"/>
    <dgm:cxn modelId="{29920F0C-1E4E-D04B-8F68-3682EDCDB386}" type="presParOf" srcId="{9755D9CF-FA47-A640-8939-758DBEED18CC}" destId="{26CA11B1-E354-ED44-B3A3-B2866F711080}" srcOrd="15" destOrd="0" presId="urn:microsoft.com/office/officeart/2005/8/layout/hierarchy3"/>
    <dgm:cxn modelId="{D71B3377-5C15-DD4E-AD98-65E5F47B45A2}" type="presParOf" srcId="{0872EA6D-BFC6-F44D-AAF7-05C39B194318}" destId="{5346E5C0-8C71-1F4D-9660-47A73F65946F}" srcOrd="5" destOrd="0" presId="urn:microsoft.com/office/officeart/2005/8/layout/hierarchy3"/>
    <dgm:cxn modelId="{A2A03A73-B384-6043-8FEA-E03C72C686A4}" type="presParOf" srcId="{5346E5C0-8C71-1F4D-9660-47A73F65946F}" destId="{36B02BAE-9CA9-D14D-886B-32C0571B3FAC}" srcOrd="0" destOrd="0" presId="urn:microsoft.com/office/officeart/2005/8/layout/hierarchy3"/>
    <dgm:cxn modelId="{2A92F895-3888-5846-BB47-52ADB53152FB}" type="presParOf" srcId="{36B02BAE-9CA9-D14D-886B-32C0571B3FAC}" destId="{32F046D6-4336-5A46-B717-0EAC602B45A4}" srcOrd="0" destOrd="0" presId="urn:microsoft.com/office/officeart/2005/8/layout/hierarchy3"/>
    <dgm:cxn modelId="{73C3ADBE-1AC1-464A-94F3-0FF3B965B46D}" type="presParOf" srcId="{36B02BAE-9CA9-D14D-886B-32C0571B3FAC}" destId="{AC04EB23-9DF4-C34D-A86F-5B5A10731402}" srcOrd="1" destOrd="0" presId="urn:microsoft.com/office/officeart/2005/8/layout/hierarchy3"/>
    <dgm:cxn modelId="{45F549BF-0110-0043-99BE-9B4037FD3200}" type="presParOf" srcId="{5346E5C0-8C71-1F4D-9660-47A73F65946F}" destId="{E25631B5-B95D-084D-AB99-D620A9E7748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CEF2B3-5C1C-41CC-AE7B-12A170041F4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</dgm:pt>
    <dgm:pt modelId="{4D1C710A-4CE6-42E8-AF35-9515775E5658}">
      <dgm:prSet phldrT="[Text]"/>
      <dgm:spPr/>
      <dgm:t>
        <a:bodyPr/>
        <a:lstStyle/>
        <a:p>
          <a:r>
            <a:rPr lang="en-US" i="1" dirty="0">
              <a:solidFill>
                <a:schemeClr val="bg1"/>
              </a:solidFill>
            </a:rPr>
            <a:t>Ad hoc </a:t>
          </a:r>
        </a:p>
        <a:p>
          <a:r>
            <a:rPr lang="en-US" dirty="0"/>
            <a:t>Working Group</a:t>
          </a:r>
        </a:p>
      </dgm:t>
    </dgm:pt>
    <dgm:pt modelId="{F2507350-7E32-456B-9363-F3E54F502A50}" type="parTrans" cxnId="{86941E3A-591A-4608-9619-DD5AA8882052}">
      <dgm:prSet/>
      <dgm:spPr/>
      <dgm:t>
        <a:bodyPr/>
        <a:lstStyle/>
        <a:p>
          <a:endParaRPr lang="en-US"/>
        </a:p>
      </dgm:t>
    </dgm:pt>
    <dgm:pt modelId="{C5E21329-C9D2-49C8-B6A5-A85D99083C4B}" type="sibTrans" cxnId="{86941E3A-591A-4608-9619-DD5AA8882052}">
      <dgm:prSet/>
      <dgm:spPr/>
      <dgm:t>
        <a:bodyPr/>
        <a:lstStyle/>
        <a:p>
          <a:endParaRPr lang="en-US"/>
        </a:p>
      </dgm:t>
    </dgm:pt>
    <dgm:pt modelId="{18FF24E5-077C-4A3C-BD47-269B3DA2D1D3}">
      <dgm:prSet phldrT="[Text]"/>
      <dgm:spPr/>
      <dgm:t>
        <a:bodyPr/>
        <a:lstStyle/>
        <a:p>
          <a:r>
            <a:rPr lang="en-US" dirty="0"/>
            <a:t>Standing Working Group</a:t>
          </a:r>
        </a:p>
      </dgm:t>
    </dgm:pt>
    <dgm:pt modelId="{3010BE83-C990-4CD6-8358-8E088C624A33}" type="parTrans" cxnId="{64CB1176-F811-481B-833F-90AA77177595}">
      <dgm:prSet/>
      <dgm:spPr/>
      <dgm:t>
        <a:bodyPr/>
        <a:lstStyle/>
        <a:p>
          <a:endParaRPr lang="en-US"/>
        </a:p>
      </dgm:t>
    </dgm:pt>
    <dgm:pt modelId="{7CBE180C-0087-4EB2-A54A-B16943066A1D}" type="sibTrans" cxnId="{64CB1176-F811-481B-833F-90AA77177595}">
      <dgm:prSet/>
      <dgm:spPr/>
      <dgm:t>
        <a:bodyPr/>
        <a:lstStyle/>
        <a:p>
          <a:endParaRPr lang="en-US"/>
        </a:p>
      </dgm:t>
    </dgm:pt>
    <dgm:pt modelId="{B679FA29-A4BC-479D-ABD3-39C89EDB06C2}">
      <dgm:prSet phldrT="[Text]"/>
      <dgm:spPr/>
      <dgm:t>
        <a:bodyPr/>
        <a:lstStyle/>
        <a:p>
          <a:r>
            <a:rPr lang="en-US" dirty="0"/>
            <a:t>AST SC</a:t>
          </a:r>
          <a:endParaRPr lang="en-US" strike="sngStrike" dirty="0">
            <a:solidFill>
              <a:srgbClr val="00B050"/>
            </a:solidFill>
          </a:endParaRPr>
        </a:p>
      </dgm:t>
    </dgm:pt>
    <dgm:pt modelId="{21DB2FC2-EC10-4D59-8988-69697C29D34A}" type="parTrans" cxnId="{3EC8A633-4CC6-49E2-AE60-C1ACDAF18B2E}">
      <dgm:prSet/>
      <dgm:spPr/>
      <dgm:t>
        <a:bodyPr/>
        <a:lstStyle/>
        <a:p>
          <a:endParaRPr lang="en-US"/>
        </a:p>
      </dgm:t>
    </dgm:pt>
    <dgm:pt modelId="{523AF35E-9129-4B64-9198-066FFBC33F0E}" type="sibTrans" cxnId="{3EC8A633-4CC6-49E2-AE60-C1ACDAF18B2E}">
      <dgm:prSet/>
      <dgm:spPr/>
      <dgm:t>
        <a:bodyPr/>
        <a:lstStyle/>
        <a:p>
          <a:endParaRPr lang="en-US"/>
        </a:p>
      </dgm:t>
    </dgm:pt>
    <dgm:pt modelId="{940FF611-E742-43A6-AB37-A7518FAA6E80}" type="pres">
      <dgm:prSet presAssocID="{93CEF2B3-5C1C-41CC-AE7B-12A170041F43}" presName="rootnode" presStyleCnt="0">
        <dgm:presLayoutVars>
          <dgm:chMax/>
          <dgm:chPref/>
          <dgm:dir/>
          <dgm:animLvl val="lvl"/>
        </dgm:presLayoutVars>
      </dgm:prSet>
      <dgm:spPr/>
    </dgm:pt>
    <dgm:pt modelId="{045F3235-95A1-4F8A-AE33-D50299BA1C12}" type="pres">
      <dgm:prSet presAssocID="{4D1C710A-4CE6-42E8-AF35-9515775E5658}" presName="composite" presStyleCnt="0"/>
      <dgm:spPr/>
    </dgm:pt>
    <dgm:pt modelId="{D9402BE8-297E-482C-BDAA-35B16E8C9EF6}" type="pres">
      <dgm:prSet presAssocID="{4D1C710A-4CE6-42E8-AF35-9515775E5658}" presName="bentUpArrow1" presStyleLbl="alignImgPlace1" presStyleIdx="0" presStyleCnt="2"/>
      <dgm:spPr/>
    </dgm:pt>
    <dgm:pt modelId="{37EC352D-7348-460A-A06F-1B4809A3AA0E}" type="pres">
      <dgm:prSet presAssocID="{4D1C710A-4CE6-42E8-AF35-9515775E5658}" presName="ParentText" presStyleLbl="node1" presStyleIdx="0" presStyleCnt="3" custScaleX="131850">
        <dgm:presLayoutVars>
          <dgm:chMax val="1"/>
          <dgm:chPref val="1"/>
          <dgm:bulletEnabled val="1"/>
        </dgm:presLayoutVars>
      </dgm:prSet>
      <dgm:spPr/>
    </dgm:pt>
    <dgm:pt modelId="{49A3A826-6F1E-49AB-89A0-69CEFBB5A5C5}" type="pres">
      <dgm:prSet presAssocID="{4D1C710A-4CE6-42E8-AF35-9515775E5658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E3CC8E2-9EB8-4604-82D6-7AFDE4ADF384}" type="pres">
      <dgm:prSet presAssocID="{C5E21329-C9D2-49C8-B6A5-A85D99083C4B}" presName="sibTrans" presStyleCnt="0"/>
      <dgm:spPr/>
    </dgm:pt>
    <dgm:pt modelId="{8BEDC81B-EDF6-48CB-B87A-6D55D2A18BFF}" type="pres">
      <dgm:prSet presAssocID="{18FF24E5-077C-4A3C-BD47-269B3DA2D1D3}" presName="composite" presStyleCnt="0"/>
      <dgm:spPr/>
    </dgm:pt>
    <dgm:pt modelId="{4ED8F027-C0F3-4B47-9B82-301895C57E59}" type="pres">
      <dgm:prSet presAssocID="{18FF24E5-077C-4A3C-BD47-269B3DA2D1D3}" presName="bentUpArrow1" presStyleLbl="alignImgPlace1" presStyleIdx="1" presStyleCnt="2"/>
      <dgm:spPr/>
    </dgm:pt>
    <dgm:pt modelId="{97D2FD5E-47FE-4018-9CF0-510BED034DA6}" type="pres">
      <dgm:prSet presAssocID="{18FF24E5-077C-4A3C-BD47-269B3DA2D1D3}" presName="ParentText" presStyleLbl="node1" presStyleIdx="1" presStyleCnt="3" custScaleX="144213" custScaleY="118308">
        <dgm:presLayoutVars>
          <dgm:chMax val="1"/>
          <dgm:chPref val="1"/>
          <dgm:bulletEnabled val="1"/>
        </dgm:presLayoutVars>
      </dgm:prSet>
      <dgm:spPr/>
    </dgm:pt>
    <dgm:pt modelId="{A8F9DEB5-4D1C-411D-B590-AC94FEE58466}" type="pres">
      <dgm:prSet presAssocID="{18FF24E5-077C-4A3C-BD47-269B3DA2D1D3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CD0712B4-064A-44B2-AF9A-769B43BCC174}" type="pres">
      <dgm:prSet presAssocID="{7CBE180C-0087-4EB2-A54A-B16943066A1D}" presName="sibTrans" presStyleCnt="0"/>
      <dgm:spPr/>
    </dgm:pt>
    <dgm:pt modelId="{E0E0BFC6-2217-4CCE-81D0-6343F8733D81}" type="pres">
      <dgm:prSet presAssocID="{B679FA29-A4BC-479D-ABD3-39C89EDB06C2}" presName="composite" presStyleCnt="0"/>
      <dgm:spPr/>
    </dgm:pt>
    <dgm:pt modelId="{5BCAD82A-723F-45F5-A676-92ECBD85EC16}" type="pres">
      <dgm:prSet presAssocID="{B679FA29-A4BC-479D-ABD3-39C89EDB06C2}" presName="ParentText" presStyleLbl="node1" presStyleIdx="2" presStyleCnt="3" custScaleX="184391" custScaleY="139461">
        <dgm:presLayoutVars>
          <dgm:chMax val="1"/>
          <dgm:chPref val="1"/>
          <dgm:bulletEnabled val="1"/>
        </dgm:presLayoutVars>
      </dgm:prSet>
      <dgm:spPr/>
    </dgm:pt>
  </dgm:ptLst>
  <dgm:cxnLst>
    <dgm:cxn modelId="{3EC8A633-4CC6-49E2-AE60-C1ACDAF18B2E}" srcId="{93CEF2B3-5C1C-41CC-AE7B-12A170041F43}" destId="{B679FA29-A4BC-479D-ABD3-39C89EDB06C2}" srcOrd="2" destOrd="0" parTransId="{21DB2FC2-EC10-4D59-8988-69697C29D34A}" sibTransId="{523AF35E-9129-4B64-9198-066FFBC33F0E}"/>
    <dgm:cxn modelId="{86941E3A-591A-4608-9619-DD5AA8882052}" srcId="{93CEF2B3-5C1C-41CC-AE7B-12A170041F43}" destId="{4D1C710A-4CE6-42E8-AF35-9515775E5658}" srcOrd="0" destOrd="0" parTransId="{F2507350-7E32-456B-9363-F3E54F502A50}" sibTransId="{C5E21329-C9D2-49C8-B6A5-A85D99083C4B}"/>
    <dgm:cxn modelId="{FEC9F758-9809-B248-851A-8C283F4772CD}" type="presOf" srcId="{18FF24E5-077C-4A3C-BD47-269B3DA2D1D3}" destId="{97D2FD5E-47FE-4018-9CF0-510BED034DA6}" srcOrd="0" destOrd="0" presId="urn:microsoft.com/office/officeart/2005/8/layout/StepDownProcess"/>
    <dgm:cxn modelId="{64CB1176-F811-481B-833F-90AA77177595}" srcId="{93CEF2B3-5C1C-41CC-AE7B-12A170041F43}" destId="{18FF24E5-077C-4A3C-BD47-269B3DA2D1D3}" srcOrd="1" destOrd="0" parTransId="{3010BE83-C990-4CD6-8358-8E088C624A33}" sibTransId="{7CBE180C-0087-4EB2-A54A-B16943066A1D}"/>
    <dgm:cxn modelId="{19CBF3B2-A080-A54A-BC6D-288602AC5F33}" type="presOf" srcId="{93CEF2B3-5C1C-41CC-AE7B-12A170041F43}" destId="{940FF611-E742-43A6-AB37-A7518FAA6E80}" srcOrd="0" destOrd="0" presId="urn:microsoft.com/office/officeart/2005/8/layout/StepDownProcess"/>
    <dgm:cxn modelId="{532BF7B3-87E7-A143-826A-E6D6D3E847FB}" type="presOf" srcId="{B679FA29-A4BC-479D-ABD3-39C89EDB06C2}" destId="{5BCAD82A-723F-45F5-A676-92ECBD85EC16}" srcOrd="0" destOrd="0" presId="urn:microsoft.com/office/officeart/2005/8/layout/StepDownProcess"/>
    <dgm:cxn modelId="{598892F7-DAFB-BA41-B4FF-9ED9A3444B8C}" type="presOf" srcId="{4D1C710A-4CE6-42E8-AF35-9515775E5658}" destId="{37EC352D-7348-460A-A06F-1B4809A3AA0E}" srcOrd="0" destOrd="0" presId="urn:microsoft.com/office/officeart/2005/8/layout/StepDownProcess"/>
    <dgm:cxn modelId="{C404564A-47B9-9443-B712-1A3887D0EC7D}" type="presParOf" srcId="{940FF611-E742-43A6-AB37-A7518FAA6E80}" destId="{045F3235-95A1-4F8A-AE33-D50299BA1C12}" srcOrd="0" destOrd="0" presId="urn:microsoft.com/office/officeart/2005/8/layout/StepDownProcess"/>
    <dgm:cxn modelId="{6B376974-3D4E-4D4F-B7CF-112640549C78}" type="presParOf" srcId="{045F3235-95A1-4F8A-AE33-D50299BA1C12}" destId="{D9402BE8-297E-482C-BDAA-35B16E8C9EF6}" srcOrd="0" destOrd="0" presId="urn:microsoft.com/office/officeart/2005/8/layout/StepDownProcess"/>
    <dgm:cxn modelId="{0EDD3E66-B480-2241-9E96-A4D761B0E2E4}" type="presParOf" srcId="{045F3235-95A1-4F8A-AE33-D50299BA1C12}" destId="{37EC352D-7348-460A-A06F-1B4809A3AA0E}" srcOrd="1" destOrd="0" presId="urn:microsoft.com/office/officeart/2005/8/layout/StepDownProcess"/>
    <dgm:cxn modelId="{3C0C85C1-A6D7-FE4F-BB14-A93B65C2E470}" type="presParOf" srcId="{045F3235-95A1-4F8A-AE33-D50299BA1C12}" destId="{49A3A826-6F1E-49AB-89A0-69CEFBB5A5C5}" srcOrd="2" destOrd="0" presId="urn:microsoft.com/office/officeart/2005/8/layout/StepDownProcess"/>
    <dgm:cxn modelId="{DED0E912-2F51-D846-9012-4F1DA5219D04}" type="presParOf" srcId="{940FF611-E742-43A6-AB37-A7518FAA6E80}" destId="{CE3CC8E2-9EB8-4604-82D6-7AFDE4ADF384}" srcOrd="1" destOrd="0" presId="urn:microsoft.com/office/officeart/2005/8/layout/StepDownProcess"/>
    <dgm:cxn modelId="{79280120-8D5D-5B43-AF7D-1CD04C7F3177}" type="presParOf" srcId="{940FF611-E742-43A6-AB37-A7518FAA6E80}" destId="{8BEDC81B-EDF6-48CB-B87A-6D55D2A18BFF}" srcOrd="2" destOrd="0" presId="urn:microsoft.com/office/officeart/2005/8/layout/StepDownProcess"/>
    <dgm:cxn modelId="{C23B1F8B-B094-A34A-BB3A-6B616ADDC11F}" type="presParOf" srcId="{8BEDC81B-EDF6-48CB-B87A-6D55D2A18BFF}" destId="{4ED8F027-C0F3-4B47-9B82-301895C57E59}" srcOrd="0" destOrd="0" presId="urn:microsoft.com/office/officeart/2005/8/layout/StepDownProcess"/>
    <dgm:cxn modelId="{4E40F5B6-3E5D-5A47-817E-27458F209DC8}" type="presParOf" srcId="{8BEDC81B-EDF6-48CB-B87A-6D55D2A18BFF}" destId="{97D2FD5E-47FE-4018-9CF0-510BED034DA6}" srcOrd="1" destOrd="0" presId="urn:microsoft.com/office/officeart/2005/8/layout/StepDownProcess"/>
    <dgm:cxn modelId="{50EE63F4-A223-4241-9258-44D2B207D3C2}" type="presParOf" srcId="{8BEDC81B-EDF6-48CB-B87A-6D55D2A18BFF}" destId="{A8F9DEB5-4D1C-411D-B590-AC94FEE58466}" srcOrd="2" destOrd="0" presId="urn:microsoft.com/office/officeart/2005/8/layout/StepDownProcess"/>
    <dgm:cxn modelId="{DB535143-E40B-2F46-A998-9F4C84E2F3DC}" type="presParOf" srcId="{940FF611-E742-43A6-AB37-A7518FAA6E80}" destId="{CD0712B4-064A-44B2-AF9A-769B43BCC174}" srcOrd="3" destOrd="0" presId="urn:microsoft.com/office/officeart/2005/8/layout/StepDownProcess"/>
    <dgm:cxn modelId="{D667DCB2-14AB-5544-8E57-2F045C378EA5}" type="presParOf" srcId="{940FF611-E742-43A6-AB37-A7518FAA6E80}" destId="{E0E0BFC6-2217-4CCE-81D0-6343F8733D81}" srcOrd="4" destOrd="0" presId="urn:microsoft.com/office/officeart/2005/8/layout/StepDownProcess"/>
    <dgm:cxn modelId="{E2051BEA-BD47-9147-B422-1A3766E1F784}" type="presParOf" srcId="{E0E0BFC6-2217-4CCE-81D0-6343F8733D81}" destId="{5BCAD82A-723F-45F5-A676-92ECBD85EC1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45DABB-92E5-4C84-A492-675166B80097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</dgm:pt>
    <dgm:pt modelId="{EC644505-DE4E-47DA-93B3-3A2C3B5B4260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Make sure you are a </a:t>
          </a:r>
          <a:r>
            <a:rPr lang="en-US" dirty="0">
              <a:solidFill>
                <a:srgbClr val="00AAEE"/>
              </a:solidFill>
            </a:rPr>
            <a:t>“Reviewer”</a:t>
          </a:r>
          <a:br>
            <a:rPr lang="en-US" dirty="0">
              <a:solidFill>
                <a:srgbClr val="00AAEE"/>
              </a:solidFill>
            </a:rPr>
          </a:br>
          <a:r>
            <a:rPr lang="en-US" dirty="0">
              <a:solidFill>
                <a:schemeClr val="bg2"/>
              </a:solidFill>
            </a:rPr>
            <a:t>(see slide 14 for more information) and</a:t>
          </a:r>
          <a:br>
            <a:rPr lang="en-US" dirty="0">
              <a:solidFill>
                <a:schemeClr val="bg2"/>
              </a:solidFill>
            </a:rPr>
          </a:br>
          <a:r>
            <a:rPr lang="en-US" dirty="0">
              <a:solidFill>
                <a:schemeClr val="bg2"/>
              </a:solidFill>
            </a:rPr>
            <a:t>determine your interest in a particular WG.</a:t>
          </a:r>
        </a:p>
      </dgm:t>
    </dgm:pt>
    <dgm:pt modelId="{40F1777C-ADAB-414D-B2E3-C65EC6B43F6C}" type="parTrans" cxnId="{EB4CFE35-BB30-49F6-A98C-C215FE68781F}">
      <dgm:prSet/>
      <dgm:spPr/>
      <dgm:t>
        <a:bodyPr/>
        <a:lstStyle/>
        <a:p>
          <a:endParaRPr lang="en-US"/>
        </a:p>
      </dgm:t>
    </dgm:pt>
    <dgm:pt modelId="{D5BED9B4-649D-409F-B93B-8A1A524ADACD}" type="sibTrans" cxnId="{EB4CFE35-BB30-49F6-A98C-C215FE68781F}">
      <dgm:prSet/>
      <dgm:spPr/>
      <dgm:t>
        <a:bodyPr/>
        <a:lstStyle/>
        <a:p>
          <a:endParaRPr lang="en-US"/>
        </a:p>
      </dgm:t>
    </dgm:pt>
    <dgm:pt modelId="{6FC40EDD-DE20-4D8F-8C73-58A4AAA4FE7F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Speak with the AST SC Chairholder, WG </a:t>
          </a:r>
          <a:r>
            <a:rPr lang="en-US" dirty="0" err="1">
              <a:solidFill>
                <a:schemeClr val="bg2"/>
              </a:solidFill>
            </a:rPr>
            <a:t>Chairholder</a:t>
          </a:r>
          <a:r>
            <a:rPr lang="en-US" dirty="0">
              <a:solidFill>
                <a:schemeClr val="bg2"/>
              </a:solidFill>
            </a:rPr>
            <a:t>, and/or Outreach WG member </a:t>
          </a:r>
          <a:r>
            <a:rPr lang="en-US" dirty="0">
              <a:solidFill>
                <a:schemeClr val="tx1">
                  <a:lumMod val="65000"/>
                  <a:lumOff val="35000"/>
                </a:schemeClr>
              </a:solidFill>
            </a:rPr>
            <a:t>for placement in appropriate WG.</a:t>
          </a:r>
        </a:p>
      </dgm:t>
    </dgm:pt>
    <dgm:pt modelId="{8698D3CF-5E61-4774-9B47-265CA3047EBD}" type="parTrans" cxnId="{F06CDD7E-6E9C-47B9-A87C-841E09E6FAED}">
      <dgm:prSet/>
      <dgm:spPr/>
      <dgm:t>
        <a:bodyPr/>
        <a:lstStyle/>
        <a:p>
          <a:endParaRPr lang="en-US"/>
        </a:p>
      </dgm:t>
    </dgm:pt>
    <dgm:pt modelId="{547C2694-368D-4AB9-89BC-C92CD28BEA60}" type="sibTrans" cxnId="{F06CDD7E-6E9C-47B9-A87C-841E09E6FAED}">
      <dgm:prSet/>
      <dgm:spPr/>
      <dgm:t>
        <a:bodyPr/>
        <a:lstStyle/>
        <a:p>
          <a:endParaRPr lang="en-US"/>
        </a:p>
      </dgm:t>
    </dgm:pt>
    <dgm:pt modelId="{8CEE8237-B7C6-4C82-B77F-E4B699A8043B}">
      <dgm:prSet phldrT="[Text]"/>
      <dgm:spPr/>
      <dgm:t>
        <a:bodyPr/>
        <a:lstStyle/>
        <a:p>
          <a:r>
            <a:rPr lang="en-US" dirty="0">
              <a:solidFill>
                <a:schemeClr val="bg2"/>
              </a:solidFill>
            </a:rPr>
            <a:t>Plan to attend a WG session. </a:t>
          </a:r>
        </a:p>
        <a:p>
          <a:r>
            <a:rPr lang="en-US" dirty="0">
              <a:solidFill>
                <a:schemeClr val="bg2"/>
              </a:solidFill>
            </a:rPr>
            <a:t>Feel free to make suggestions, provide data, offer to work on projects, etc.</a:t>
          </a:r>
        </a:p>
      </dgm:t>
    </dgm:pt>
    <dgm:pt modelId="{D4DE22D1-E306-4ACB-9225-DB2F487CF8A4}" type="parTrans" cxnId="{D2397B4F-F682-41CB-B13E-8C83A6D71EC3}">
      <dgm:prSet/>
      <dgm:spPr/>
      <dgm:t>
        <a:bodyPr/>
        <a:lstStyle/>
        <a:p>
          <a:endParaRPr lang="en-US"/>
        </a:p>
      </dgm:t>
    </dgm:pt>
    <dgm:pt modelId="{03DD78AD-59E8-4164-B192-F0C1A0077AA5}" type="sibTrans" cxnId="{D2397B4F-F682-41CB-B13E-8C83A6D71EC3}">
      <dgm:prSet/>
      <dgm:spPr/>
      <dgm:t>
        <a:bodyPr/>
        <a:lstStyle/>
        <a:p>
          <a:endParaRPr lang="en-US"/>
        </a:p>
      </dgm:t>
    </dgm:pt>
    <dgm:pt modelId="{FC5E7517-40D9-44DE-A305-15D08D7FA3B2}" type="pres">
      <dgm:prSet presAssocID="{2745DABB-92E5-4C84-A492-675166B80097}" presName="linearFlow" presStyleCnt="0">
        <dgm:presLayoutVars>
          <dgm:resizeHandles val="exact"/>
        </dgm:presLayoutVars>
      </dgm:prSet>
      <dgm:spPr/>
    </dgm:pt>
    <dgm:pt modelId="{C54440E2-BE76-4FA5-9CB9-2417995E2827}" type="pres">
      <dgm:prSet presAssocID="{EC644505-DE4E-47DA-93B3-3A2C3B5B4260}" presName="node" presStyleLbl="node1" presStyleIdx="0" presStyleCnt="3" custScaleX="108170">
        <dgm:presLayoutVars>
          <dgm:bulletEnabled val="1"/>
        </dgm:presLayoutVars>
      </dgm:prSet>
      <dgm:spPr/>
    </dgm:pt>
    <dgm:pt modelId="{488AC2D3-2DC3-41A6-B735-7FD7B51D17E3}" type="pres">
      <dgm:prSet presAssocID="{D5BED9B4-649D-409F-B93B-8A1A524ADACD}" presName="sibTrans" presStyleLbl="sibTrans2D1" presStyleIdx="0" presStyleCnt="2"/>
      <dgm:spPr/>
    </dgm:pt>
    <dgm:pt modelId="{59943CBD-08E2-4262-82E6-86AF800777AB}" type="pres">
      <dgm:prSet presAssocID="{D5BED9B4-649D-409F-B93B-8A1A524ADACD}" presName="connectorText" presStyleLbl="sibTrans2D1" presStyleIdx="0" presStyleCnt="2"/>
      <dgm:spPr/>
    </dgm:pt>
    <dgm:pt modelId="{D956BD64-7731-484F-8254-9D20A53FE277}" type="pres">
      <dgm:prSet presAssocID="{6FC40EDD-DE20-4D8F-8C73-58A4AAA4FE7F}" presName="node" presStyleLbl="node1" presStyleIdx="1" presStyleCnt="3" custScaleX="107778">
        <dgm:presLayoutVars>
          <dgm:bulletEnabled val="1"/>
        </dgm:presLayoutVars>
      </dgm:prSet>
      <dgm:spPr/>
    </dgm:pt>
    <dgm:pt modelId="{668931A0-7206-49C9-8A4B-0D0D8AA7DFEF}" type="pres">
      <dgm:prSet presAssocID="{547C2694-368D-4AB9-89BC-C92CD28BEA60}" presName="sibTrans" presStyleLbl="sibTrans2D1" presStyleIdx="1" presStyleCnt="2"/>
      <dgm:spPr/>
    </dgm:pt>
    <dgm:pt modelId="{B62FDDEC-16ED-4AFC-B4AF-6CA4A3C4CB0B}" type="pres">
      <dgm:prSet presAssocID="{547C2694-368D-4AB9-89BC-C92CD28BEA60}" presName="connectorText" presStyleLbl="sibTrans2D1" presStyleIdx="1" presStyleCnt="2"/>
      <dgm:spPr/>
    </dgm:pt>
    <dgm:pt modelId="{AAE91B8B-3577-4558-912C-4EA521A22AFB}" type="pres">
      <dgm:prSet presAssocID="{8CEE8237-B7C6-4C82-B77F-E4B699A8043B}" presName="node" presStyleLbl="node1" presStyleIdx="2" presStyleCnt="3" custScaleX="107778">
        <dgm:presLayoutVars>
          <dgm:bulletEnabled val="1"/>
        </dgm:presLayoutVars>
      </dgm:prSet>
      <dgm:spPr/>
    </dgm:pt>
  </dgm:ptLst>
  <dgm:cxnLst>
    <dgm:cxn modelId="{EB4CFE35-BB30-49F6-A98C-C215FE68781F}" srcId="{2745DABB-92E5-4C84-A492-675166B80097}" destId="{EC644505-DE4E-47DA-93B3-3A2C3B5B4260}" srcOrd="0" destOrd="0" parTransId="{40F1777C-ADAB-414D-B2E3-C65EC6B43F6C}" sibTransId="{D5BED9B4-649D-409F-B93B-8A1A524ADACD}"/>
    <dgm:cxn modelId="{D2397B4F-F682-41CB-B13E-8C83A6D71EC3}" srcId="{2745DABB-92E5-4C84-A492-675166B80097}" destId="{8CEE8237-B7C6-4C82-B77F-E4B699A8043B}" srcOrd="2" destOrd="0" parTransId="{D4DE22D1-E306-4ACB-9225-DB2F487CF8A4}" sibTransId="{03DD78AD-59E8-4164-B192-F0C1A0077AA5}"/>
    <dgm:cxn modelId="{9403DA4F-9E73-4797-ACD4-C79336FB1B6C}" type="presOf" srcId="{EC644505-DE4E-47DA-93B3-3A2C3B5B4260}" destId="{C54440E2-BE76-4FA5-9CB9-2417995E2827}" srcOrd="0" destOrd="0" presId="urn:microsoft.com/office/officeart/2005/8/layout/process2"/>
    <dgm:cxn modelId="{B3EB3B5A-9B39-4C67-AC37-BC7B200CBBE7}" type="presOf" srcId="{2745DABB-92E5-4C84-A492-675166B80097}" destId="{FC5E7517-40D9-44DE-A305-15D08D7FA3B2}" srcOrd="0" destOrd="0" presId="urn:microsoft.com/office/officeart/2005/8/layout/process2"/>
    <dgm:cxn modelId="{F06CDD7E-6E9C-47B9-A87C-841E09E6FAED}" srcId="{2745DABB-92E5-4C84-A492-675166B80097}" destId="{6FC40EDD-DE20-4D8F-8C73-58A4AAA4FE7F}" srcOrd="1" destOrd="0" parTransId="{8698D3CF-5E61-4774-9B47-265CA3047EBD}" sibTransId="{547C2694-368D-4AB9-89BC-C92CD28BEA60}"/>
    <dgm:cxn modelId="{49B63B8D-759B-4677-BF78-FE705E9A0712}" type="presOf" srcId="{D5BED9B4-649D-409F-B93B-8A1A524ADACD}" destId="{488AC2D3-2DC3-41A6-B735-7FD7B51D17E3}" srcOrd="0" destOrd="0" presId="urn:microsoft.com/office/officeart/2005/8/layout/process2"/>
    <dgm:cxn modelId="{CF4FF3A9-E4DD-4962-A694-8A4BB2BE7567}" type="presOf" srcId="{8CEE8237-B7C6-4C82-B77F-E4B699A8043B}" destId="{AAE91B8B-3577-4558-912C-4EA521A22AFB}" srcOrd="0" destOrd="0" presId="urn:microsoft.com/office/officeart/2005/8/layout/process2"/>
    <dgm:cxn modelId="{C35813B9-458C-46C7-829E-D663B2F496EB}" type="presOf" srcId="{6FC40EDD-DE20-4D8F-8C73-58A4AAA4FE7F}" destId="{D956BD64-7731-484F-8254-9D20A53FE277}" srcOrd="0" destOrd="0" presId="urn:microsoft.com/office/officeart/2005/8/layout/process2"/>
    <dgm:cxn modelId="{FD2DCBDB-EC8A-45B1-8786-E6DEC51272EE}" type="presOf" srcId="{547C2694-368D-4AB9-89BC-C92CD28BEA60}" destId="{668931A0-7206-49C9-8A4B-0D0D8AA7DFEF}" srcOrd="0" destOrd="0" presId="urn:microsoft.com/office/officeart/2005/8/layout/process2"/>
    <dgm:cxn modelId="{AC2C97DE-97D7-4EA5-8BC3-58D8E84A7C2E}" type="presOf" srcId="{547C2694-368D-4AB9-89BC-C92CD28BEA60}" destId="{B62FDDEC-16ED-4AFC-B4AF-6CA4A3C4CB0B}" srcOrd="1" destOrd="0" presId="urn:microsoft.com/office/officeart/2005/8/layout/process2"/>
    <dgm:cxn modelId="{FC242CE3-DFE6-4CE0-8896-8D6C0AEFDB4A}" type="presOf" srcId="{D5BED9B4-649D-409F-B93B-8A1A524ADACD}" destId="{59943CBD-08E2-4262-82E6-86AF800777AB}" srcOrd="1" destOrd="0" presId="urn:microsoft.com/office/officeart/2005/8/layout/process2"/>
    <dgm:cxn modelId="{FE61B4C5-4558-47C9-895E-3A816F72206C}" type="presParOf" srcId="{FC5E7517-40D9-44DE-A305-15D08D7FA3B2}" destId="{C54440E2-BE76-4FA5-9CB9-2417995E2827}" srcOrd="0" destOrd="0" presId="urn:microsoft.com/office/officeart/2005/8/layout/process2"/>
    <dgm:cxn modelId="{C05EF827-8EE0-4888-A254-2F29AD708B62}" type="presParOf" srcId="{FC5E7517-40D9-44DE-A305-15D08D7FA3B2}" destId="{488AC2D3-2DC3-41A6-B735-7FD7B51D17E3}" srcOrd="1" destOrd="0" presId="urn:microsoft.com/office/officeart/2005/8/layout/process2"/>
    <dgm:cxn modelId="{011801F6-5B0C-4E77-9C1B-DEA59E58EE77}" type="presParOf" srcId="{488AC2D3-2DC3-41A6-B735-7FD7B51D17E3}" destId="{59943CBD-08E2-4262-82E6-86AF800777AB}" srcOrd="0" destOrd="0" presId="urn:microsoft.com/office/officeart/2005/8/layout/process2"/>
    <dgm:cxn modelId="{306E0C06-3118-4E2F-B3E6-E23F6026E398}" type="presParOf" srcId="{FC5E7517-40D9-44DE-A305-15D08D7FA3B2}" destId="{D956BD64-7731-484F-8254-9D20A53FE277}" srcOrd="2" destOrd="0" presId="urn:microsoft.com/office/officeart/2005/8/layout/process2"/>
    <dgm:cxn modelId="{3298C1A6-7829-43A3-B720-88DA2ED75023}" type="presParOf" srcId="{FC5E7517-40D9-44DE-A305-15D08D7FA3B2}" destId="{668931A0-7206-49C9-8A4B-0D0D8AA7DFEF}" srcOrd="3" destOrd="0" presId="urn:microsoft.com/office/officeart/2005/8/layout/process2"/>
    <dgm:cxn modelId="{05502B7A-4B0C-4DB3-A8CA-AFE9B526742D}" type="presParOf" srcId="{668931A0-7206-49C9-8A4B-0D0D8AA7DFEF}" destId="{B62FDDEC-16ED-4AFC-B4AF-6CA4A3C4CB0B}" srcOrd="0" destOrd="0" presId="urn:microsoft.com/office/officeart/2005/8/layout/process2"/>
    <dgm:cxn modelId="{0D5A2DCC-EBAE-4BAC-8376-12289DAEDA9D}" type="presParOf" srcId="{FC5E7517-40D9-44DE-A305-15D08D7FA3B2}" destId="{AAE91B8B-3577-4558-912C-4EA521A22AFB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7DCAF4D-2DA2-42F5-9C0A-52FFF86EAAC6}" type="doc">
      <dgm:prSet loTypeId="urn:microsoft.com/office/officeart/2005/8/layout/vList4" loCatId="pictur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6D6FC46-4837-43E9-BD14-549AD6C6C39A}">
      <dgm:prSet phldrT="[Text]" custT="1"/>
      <dgm:spPr/>
      <dgm:t>
        <a:bodyPr/>
        <a:lstStyle/>
        <a:p>
          <a:pPr marL="0" indent="0"/>
          <a:r>
            <a:rPr lang="en-US" sz="1100" dirty="0"/>
            <a:t>To register for the meeting visit </a:t>
          </a:r>
          <a:r>
            <a:rPr lang="en-US" sz="1100" dirty="0" err="1"/>
            <a:t>clsi.org</a:t>
          </a:r>
          <a:r>
            <a:rPr lang="en-US" sz="1100" dirty="0"/>
            <a:t>/</a:t>
          </a:r>
          <a:r>
            <a:rPr lang="en-US" sz="1100" dirty="0" err="1"/>
            <a:t>committeesweeks</a:t>
          </a:r>
          <a:r>
            <a:rPr lang="en-US" sz="1100" dirty="0"/>
            <a:t>.</a:t>
          </a:r>
        </a:p>
        <a:p>
          <a:pPr marL="0" indent="0"/>
          <a:r>
            <a:rPr lang="en-US" sz="1100" dirty="0"/>
            <a:t>For questions, contact CLSI AST SC coordinator, Marcy </a:t>
          </a:r>
          <a:r>
            <a:rPr lang="en-US" sz="1100" dirty="0" err="1"/>
            <a:t>Hackenbrack</a:t>
          </a:r>
          <a:r>
            <a:rPr lang="en-US" sz="1100" dirty="0"/>
            <a:t> (</a:t>
          </a:r>
          <a:r>
            <a:rPr lang="en-US" sz="1100" dirty="0">
              <a:hlinkClick xmlns:r="http://schemas.openxmlformats.org/officeDocument/2006/relationships" r:id="rId1"/>
            </a:rPr>
            <a:t>mhackenbrack@clsi.org</a:t>
          </a:r>
          <a:r>
            <a:rPr lang="en-US" sz="1100" dirty="0"/>
            <a:t>).</a:t>
          </a:r>
        </a:p>
      </dgm:t>
    </dgm:pt>
    <dgm:pt modelId="{5736390A-E57E-4E2C-AAAE-0D16076731CF}" type="parTrans" cxnId="{AFD1ACE4-B35A-4726-89E0-26863A2E10BA}">
      <dgm:prSet/>
      <dgm:spPr/>
      <dgm:t>
        <a:bodyPr/>
        <a:lstStyle/>
        <a:p>
          <a:endParaRPr lang="en-US"/>
        </a:p>
      </dgm:t>
    </dgm:pt>
    <dgm:pt modelId="{FF1D5F0B-2BE7-41EB-9873-CF9D6C444D47}" type="sibTrans" cxnId="{AFD1ACE4-B35A-4726-89E0-26863A2E10BA}">
      <dgm:prSet/>
      <dgm:spPr/>
      <dgm:t>
        <a:bodyPr/>
        <a:lstStyle/>
        <a:p>
          <a:endParaRPr lang="en-US"/>
        </a:p>
      </dgm:t>
    </dgm:pt>
    <dgm:pt modelId="{036FC6EC-61D3-4054-BD8A-A62711A75BD5}">
      <dgm:prSet phldrT="[Text]" custT="1"/>
      <dgm:spPr/>
      <dgm:t>
        <a:bodyPr/>
        <a:lstStyle/>
        <a:p>
          <a:r>
            <a:rPr lang="en-US" sz="1000" dirty="0"/>
            <a:t>Review agenda materials that are emailed to you 4-6 weeks prior to the meeting.</a:t>
          </a:r>
        </a:p>
        <a:p>
          <a:r>
            <a:rPr lang="en-US" sz="1000" dirty="0"/>
            <a:t>Decide which WGs to attend.</a:t>
          </a:r>
        </a:p>
        <a:p>
          <a:r>
            <a:rPr lang="en-US" sz="1000" dirty="0"/>
            <a:t>(Some issues are ongoing; check previous meeting materials on the CLSI website to review what has been discussed at an earlier meeting.)</a:t>
          </a:r>
        </a:p>
      </dgm:t>
    </dgm:pt>
    <dgm:pt modelId="{D7DEE318-835A-4875-9938-194A3892957F}" type="parTrans" cxnId="{E7ABDA42-9BA8-4242-800C-94932E2860CA}">
      <dgm:prSet/>
      <dgm:spPr/>
      <dgm:t>
        <a:bodyPr/>
        <a:lstStyle/>
        <a:p>
          <a:endParaRPr lang="en-US"/>
        </a:p>
      </dgm:t>
    </dgm:pt>
    <dgm:pt modelId="{76DDD9FD-B160-49E1-B827-8EA2F1611A9A}" type="sibTrans" cxnId="{E7ABDA42-9BA8-4242-800C-94932E2860CA}">
      <dgm:prSet/>
      <dgm:spPr/>
      <dgm:t>
        <a:bodyPr/>
        <a:lstStyle/>
        <a:p>
          <a:endParaRPr lang="en-US"/>
        </a:p>
      </dgm:t>
    </dgm:pt>
    <dgm:pt modelId="{621687FD-ECB0-4A4A-A60F-73072701A0DE}">
      <dgm:prSet phldrT="[Text]"/>
      <dgm:spPr/>
      <dgm:t>
        <a:bodyPr/>
        <a:lstStyle/>
        <a:p>
          <a:r>
            <a:rPr lang="en-US" dirty="0"/>
            <a:t>Review CLSI M23 which describes how breakpoints and QC ranges are established. </a:t>
          </a:r>
        </a:p>
      </dgm:t>
    </dgm:pt>
    <dgm:pt modelId="{2DC3587E-E438-458E-8A35-AF028134B13A}" type="parTrans" cxnId="{F563D999-A2E4-4AA2-909D-46FAE4E3C3D5}">
      <dgm:prSet/>
      <dgm:spPr/>
      <dgm:t>
        <a:bodyPr/>
        <a:lstStyle/>
        <a:p>
          <a:endParaRPr lang="en-US"/>
        </a:p>
      </dgm:t>
    </dgm:pt>
    <dgm:pt modelId="{19506F2B-BFE6-4488-9CDF-1FA7B4BC6110}" type="sibTrans" cxnId="{F563D999-A2E4-4AA2-909D-46FAE4E3C3D5}">
      <dgm:prSet/>
      <dgm:spPr/>
      <dgm:t>
        <a:bodyPr/>
        <a:lstStyle/>
        <a:p>
          <a:endParaRPr lang="en-US"/>
        </a:p>
      </dgm:t>
    </dgm:pt>
    <dgm:pt modelId="{5FBD26F6-4519-4F7E-8DDA-B865601672F2}">
      <dgm:prSet phldrT="[Text]"/>
      <dgm:spPr/>
      <dgm:t>
        <a:bodyPr/>
        <a:lstStyle/>
        <a:p>
          <a:r>
            <a:rPr lang="en-US" dirty="0"/>
            <a:t>Talk with a colleague who has been volunteering with CLSI on the AST SC.</a:t>
          </a:r>
        </a:p>
      </dgm:t>
    </dgm:pt>
    <dgm:pt modelId="{EE6BF1EB-6C70-4D4E-B2EC-D710AD11B5D5}" type="parTrans" cxnId="{E89A624D-A27A-4647-8E46-0D5B947679CE}">
      <dgm:prSet/>
      <dgm:spPr/>
      <dgm:t>
        <a:bodyPr/>
        <a:lstStyle/>
        <a:p>
          <a:endParaRPr lang="en-US"/>
        </a:p>
      </dgm:t>
    </dgm:pt>
    <dgm:pt modelId="{AEDE100F-1146-4CC8-98A9-54CA01BEB7E1}" type="sibTrans" cxnId="{E89A624D-A27A-4647-8E46-0D5B947679CE}">
      <dgm:prSet/>
      <dgm:spPr/>
      <dgm:t>
        <a:bodyPr/>
        <a:lstStyle/>
        <a:p>
          <a:endParaRPr lang="en-US"/>
        </a:p>
      </dgm:t>
    </dgm:pt>
    <dgm:pt modelId="{29D19A2D-E3FF-4595-87C4-2ED2FBEF179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Attend the free, Education Workshop on Saturday evening.</a:t>
          </a:r>
        </a:p>
        <a:p>
          <a:r>
            <a:rPr lang="en-US" dirty="0">
              <a:solidFill>
                <a:schemeClr val="bg1"/>
              </a:solidFill>
            </a:rPr>
            <a:t>Attend Sunday and Monday WGs (feel free to “roam” from one to another).</a:t>
          </a:r>
        </a:p>
        <a:p>
          <a:r>
            <a:rPr lang="en-US" dirty="0">
              <a:solidFill>
                <a:schemeClr val="bg1"/>
              </a:solidFill>
            </a:rPr>
            <a:t>Attend Monday and Tuesday plenary sessions.</a:t>
          </a:r>
        </a:p>
      </dgm:t>
    </dgm:pt>
    <dgm:pt modelId="{847B74C7-227F-484A-BC87-B1697BA5F8C2}" type="parTrans" cxnId="{82785230-9634-4E84-9867-21714A9A488F}">
      <dgm:prSet/>
      <dgm:spPr/>
      <dgm:t>
        <a:bodyPr/>
        <a:lstStyle/>
        <a:p>
          <a:endParaRPr lang="en-US"/>
        </a:p>
      </dgm:t>
    </dgm:pt>
    <dgm:pt modelId="{2E792712-9340-4311-8011-324289586B81}" type="sibTrans" cxnId="{82785230-9634-4E84-9867-21714A9A488F}">
      <dgm:prSet/>
      <dgm:spPr/>
      <dgm:t>
        <a:bodyPr/>
        <a:lstStyle/>
        <a:p>
          <a:endParaRPr lang="en-US"/>
        </a:p>
      </dgm:t>
    </dgm:pt>
    <dgm:pt modelId="{DA12CD4A-31EC-4A0D-815E-7CE228DF67BF}" type="pres">
      <dgm:prSet presAssocID="{D7DCAF4D-2DA2-42F5-9C0A-52FFF86EAAC6}" presName="linear" presStyleCnt="0">
        <dgm:presLayoutVars>
          <dgm:dir/>
          <dgm:resizeHandles val="exact"/>
        </dgm:presLayoutVars>
      </dgm:prSet>
      <dgm:spPr/>
    </dgm:pt>
    <dgm:pt modelId="{2E9B981B-CFA1-44C7-BEF8-AAFCE2EE2E61}" type="pres">
      <dgm:prSet presAssocID="{96D6FC46-4837-43E9-BD14-549AD6C6C39A}" presName="comp" presStyleCnt="0"/>
      <dgm:spPr/>
    </dgm:pt>
    <dgm:pt modelId="{CB87F549-EA14-497E-B084-65DF65684551}" type="pres">
      <dgm:prSet presAssocID="{96D6FC46-4837-43E9-BD14-549AD6C6C39A}" presName="box" presStyleLbl="node1" presStyleIdx="0" presStyleCnt="5" custLinFactNeighborX="-830" custLinFactNeighborY="-8642"/>
      <dgm:spPr/>
    </dgm:pt>
    <dgm:pt modelId="{833E7EE2-6C5D-4068-9B21-5A7F3CB78553}" type="pres">
      <dgm:prSet presAssocID="{96D6FC46-4837-43E9-BD14-549AD6C6C39A}" presName="img" presStyleLbl="fgImgPlace1" presStyleIdx="0" presStyleCnt="5" custScaleX="61475" custScaleY="99817" custLinFactNeighborX="-694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x"/>
        </a:ext>
      </dgm:extLst>
    </dgm:pt>
    <dgm:pt modelId="{640E36FB-B273-4C75-936B-1E9A6D960542}" type="pres">
      <dgm:prSet presAssocID="{96D6FC46-4837-43E9-BD14-549AD6C6C39A}" presName="text" presStyleLbl="node1" presStyleIdx="0" presStyleCnt="5">
        <dgm:presLayoutVars>
          <dgm:bulletEnabled val="1"/>
        </dgm:presLayoutVars>
      </dgm:prSet>
      <dgm:spPr/>
    </dgm:pt>
    <dgm:pt modelId="{5AD7C737-BB1A-4749-B327-289586F8EA43}" type="pres">
      <dgm:prSet presAssocID="{FF1D5F0B-2BE7-41EB-9873-CF9D6C444D47}" presName="spacer" presStyleCnt="0"/>
      <dgm:spPr/>
    </dgm:pt>
    <dgm:pt modelId="{EE763A6E-4EF0-4DCD-BE1D-700602B99FCC}" type="pres">
      <dgm:prSet presAssocID="{036FC6EC-61D3-4054-BD8A-A62711A75BD5}" presName="comp" presStyleCnt="0"/>
      <dgm:spPr/>
    </dgm:pt>
    <dgm:pt modelId="{8B8FCEF9-E192-4F0A-8BEA-EBF98E0F696D}" type="pres">
      <dgm:prSet presAssocID="{036FC6EC-61D3-4054-BD8A-A62711A75BD5}" presName="box" presStyleLbl="node1" presStyleIdx="1" presStyleCnt="5"/>
      <dgm:spPr/>
    </dgm:pt>
    <dgm:pt modelId="{58F77E0A-0444-4A4B-AA8F-1B924608696A}" type="pres">
      <dgm:prSet presAssocID="{036FC6EC-61D3-4054-BD8A-A62711A75BD5}" presName="img" presStyleLbl="fgImgPlace1" presStyleIdx="1" presStyleCnt="5" custScaleX="61274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itor"/>
        </a:ext>
      </dgm:extLst>
    </dgm:pt>
    <dgm:pt modelId="{C3545898-E6A6-47EC-B8B7-D3C0DD820634}" type="pres">
      <dgm:prSet presAssocID="{036FC6EC-61D3-4054-BD8A-A62711A75BD5}" presName="text" presStyleLbl="node1" presStyleIdx="1" presStyleCnt="5">
        <dgm:presLayoutVars>
          <dgm:bulletEnabled val="1"/>
        </dgm:presLayoutVars>
      </dgm:prSet>
      <dgm:spPr/>
    </dgm:pt>
    <dgm:pt modelId="{F8BD55BF-A270-4CEC-A9A0-08A5921A2FB9}" type="pres">
      <dgm:prSet presAssocID="{76DDD9FD-B160-49E1-B827-8EA2F1611A9A}" presName="spacer" presStyleCnt="0"/>
      <dgm:spPr/>
    </dgm:pt>
    <dgm:pt modelId="{D6062A38-0305-41ED-A119-2755567BAC24}" type="pres">
      <dgm:prSet presAssocID="{621687FD-ECB0-4A4A-A60F-73072701A0DE}" presName="comp" presStyleCnt="0"/>
      <dgm:spPr/>
    </dgm:pt>
    <dgm:pt modelId="{8F029F99-8B67-4ED1-8ACC-1F4E39ED0A03}" type="pres">
      <dgm:prSet presAssocID="{621687FD-ECB0-4A4A-A60F-73072701A0DE}" presName="box" presStyleLbl="node1" presStyleIdx="2" presStyleCnt="5"/>
      <dgm:spPr/>
    </dgm:pt>
    <dgm:pt modelId="{4C477C06-1D66-4708-873D-E2383881CBEB}" type="pres">
      <dgm:prSet presAssocID="{621687FD-ECB0-4A4A-A60F-73072701A0DE}" presName="img" presStyleLbl="fgImgPlace1" presStyleIdx="2" presStyleCnt="5" custScaleX="64052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C094D2B8-F422-4D0C-A058-7246C6E7A8D4}" type="pres">
      <dgm:prSet presAssocID="{621687FD-ECB0-4A4A-A60F-73072701A0DE}" presName="text" presStyleLbl="node1" presStyleIdx="2" presStyleCnt="5">
        <dgm:presLayoutVars>
          <dgm:bulletEnabled val="1"/>
        </dgm:presLayoutVars>
      </dgm:prSet>
      <dgm:spPr/>
    </dgm:pt>
    <dgm:pt modelId="{18062453-24F1-4AE9-BB2C-154CB30D2E36}" type="pres">
      <dgm:prSet presAssocID="{19506F2B-BFE6-4488-9CDF-1FA7B4BC6110}" presName="spacer" presStyleCnt="0"/>
      <dgm:spPr/>
    </dgm:pt>
    <dgm:pt modelId="{05F0B6D7-4D64-4B6F-AEA0-67E975455F5E}" type="pres">
      <dgm:prSet presAssocID="{5FBD26F6-4519-4F7E-8DDA-B865601672F2}" presName="comp" presStyleCnt="0"/>
      <dgm:spPr/>
    </dgm:pt>
    <dgm:pt modelId="{7B668D20-7ACE-4E8E-96FB-5E690E642E35}" type="pres">
      <dgm:prSet presAssocID="{5FBD26F6-4519-4F7E-8DDA-B865601672F2}" presName="box" presStyleLbl="node1" presStyleIdx="3" presStyleCnt="5"/>
      <dgm:spPr/>
    </dgm:pt>
    <dgm:pt modelId="{5A0D96EF-98AB-4466-ABF6-4C8AC9FC4E32}" type="pres">
      <dgm:prSet presAssocID="{5FBD26F6-4519-4F7E-8DDA-B865601672F2}" presName="img" presStyleLbl="fgImgPlace1" presStyleIdx="3" presStyleCnt="5" custScaleX="61274"/>
      <dgm:spPr>
        <a:blipFill>
          <a:blip xmlns:r="http://schemas.openxmlformats.org/officeDocument/2006/relationships"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7550D303-7FD7-40AF-B792-2587B2513A26}" type="pres">
      <dgm:prSet presAssocID="{5FBD26F6-4519-4F7E-8DDA-B865601672F2}" presName="text" presStyleLbl="node1" presStyleIdx="3" presStyleCnt="5">
        <dgm:presLayoutVars>
          <dgm:bulletEnabled val="1"/>
        </dgm:presLayoutVars>
      </dgm:prSet>
      <dgm:spPr/>
    </dgm:pt>
    <dgm:pt modelId="{9E8B3539-B5E4-470E-83BF-3ECD6651E072}" type="pres">
      <dgm:prSet presAssocID="{AEDE100F-1146-4CC8-98A9-54CA01BEB7E1}" presName="spacer" presStyleCnt="0"/>
      <dgm:spPr/>
    </dgm:pt>
    <dgm:pt modelId="{A91C76C2-C6BA-4F18-AC7D-3DA2A5402DED}" type="pres">
      <dgm:prSet presAssocID="{29D19A2D-E3FF-4595-87C4-2ED2FBEF179F}" presName="comp" presStyleCnt="0"/>
      <dgm:spPr/>
    </dgm:pt>
    <dgm:pt modelId="{408D86DF-D31E-43A9-AB1E-F0DCC590AC42}" type="pres">
      <dgm:prSet presAssocID="{29D19A2D-E3FF-4595-87C4-2ED2FBEF179F}" presName="box" presStyleLbl="node1" presStyleIdx="4" presStyleCnt="5"/>
      <dgm:spPr/>
    </dgm:pt>
    <dgm:pt modelId="{C7EF8CFC-F925-4B55-871C-DAA5337C4DB5}" type="pres">
      <dgm:prSet presAssocID="{29D19A2D-E3FF-4595-87C4-2ED2FBEF179F}" presName="img" presStyleLbl="fgImgPlace1" presStyleIdx="4" presStyleCnt="5" custScaleX="59885"/>
      <dgm:spPr>
        <a:blipFill>
          <a:blip xmlns:r="http://schemas.openxmlformats.org/officeDocument/2006/relationships"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487A77CE-018D-4C68-BCC5-6E8A006A49CF}" type="pres">
      <dgm:prSet presAssocID="{29D19A2D-E3FF-4595-87C4-2ED2FBEF179F}" presName="text" presStyleLbl="node1" presStyleIdx="4" presStyleCnt="5">
        <dgm:presLayoutVars>
          <dgm:bulletEnabled val="1"/>
        </dgm:presLayoutVars>
      </dgm:prSet>
      <dgm:spPr/>
    </dgm:pt>
  </dgm:ptLst>
  <dgm:cxnLst>
    <dgm:cxn modelId="{6CB4F027-9381-4DDF-AB3B-FBE7C1C1A2EE}" type="presOf" srcId="{621687FD-ECB0-4A4A-A60F-73072701A0DE}" destId="{C094D2B8-F422-4D0C-A058-7246C6E7A8D4}" srcOrd="1" destOrd="0" presId="urn:microsoft.com/office/officeart/2005/8/layout/vList4"/>
    <dgm:cxn modelId="{82785230-9634-4E84-9867-21714A9A488F}" srcId="{D7DCAF4D-2DA2-42F5-9C0A-52FFF86EAAC6}" destId="{29D19A2D-E3FF-4595-87C4-2ED2FBEF179F}" srcOrd="4" destOrd="0" parTransId="{847B74C7-227F-484A-BC87-B1697BA5F8C2}" sibTransId="{2E792712-9340-4311-8011-324289586B81}"/>
    <dgm:cxn modelId="{0198033D-3AC2-4FF1-A0ED-036A3CF047A8}" type="presOf" srcId="{96D6FC46-4837-43E9-BD14-549AD6C6C39A}" destId="{CB87F549-EA14-497E-B084-65DF65684551}" srcOrd="0" destOrd="0" presId="urn:microsoft.com/office/officeart/2005/8/layout/vList4"/>
    <dgm:cxn modelId="{E7ABDA42-9BA8-4242-800C-94932E2860CA}" srcId="{D7DCAF4D-2DA2-42F5-9C0A-52FFF86EAAC6}" destId="{036FC6EC-61D3-4054-BD8A-A62711A75BD5}" srcOrd="1" destOrd="0" parTransId="{D7DEE318-835A-4875-9938-194A3892957F}" sibTransId="{76DDD9FD-B160-49E1-B827-8EA2F1611A9A}"/>
    <dgm:cxn modelId="{B902CF48-F6DE-4173-A657-33A0D3645124}" type="presOf" srcId="{D7DCAF4D-2DA2-42F5-9C0A-52FFF86EAAC6}" destId="{DA12CD4A-31EC-4A0D-815E-7CE228DF67BF}" srcOrd="0" destOrd="0" presId="urn:microsoft.com/office/officeart/2005/8/layout/vList4"/>
    <dgm:cxn modelId="{E89A624D-A27A-4647-8E46-0D5B947679CE}" srcId="{D7DCAF4D-2DA2-42F5-9C0A-52FFF86EAAC6}" destId="{5FBD26F6-4519-4F7E-8DDA-B865601672F2}" srcOrd="3" destOrd="0" parTransId="{EE6BF1EB-6C70-4D4E-B2EC-D710AD11B5D5}" sibTransId="{AEDE100F-1146-4CC8-98A9-54CA01BEB7E1}"/>
    <dgm:cxn modelId="{87A8CE72-DE10-4E4A-A574-64A994A4C794}" type="presOf" srcId="{96D6FC46-4837-43E9-BD14-549AD6C6C39A}" destId="{640E36FB-B273-4C75-936B-1E9A6D960542}" srcOrd="1" destOrd="0" presId="urn:microsoft.com/office/officeart/2005/8/layout/vList4"/>
    <dgm:cxn modelId="{BDFA517E-613E-4ADD-8FDF-7D3759046A56}" type="presOf" srcId="{621687FD-ECB0-4A4A-A60F-73072701A0DE}" destId="{8F029F99-8B67-4ED1-8ACC-1F4E39ED0A03}" srcOrd="0" destOrd="0" presId="urn:microsoft.com/office/officeart/2005/8/layout/vList4"/>
    <dgm:cxn modelId="{F563D999-A2E4-4AA2-909D-46FAE4E3C3D5}" srcId="{D7DCAF4D-2DA2-42F5-9C0A-52FFF86EAAC6}" destId="{621687FD-ECB0-4A4A-A60F-73072701A0DE}" srcOrd="2" destOrd="0" parTransId="{2DC3587E-E438-458E-8A35-AF028134B13A}" sibTransId="{19506F2B-BFE6-4488-9CDF-1FA7B4BC6110}"/>
    <dgm:cxn modelId="{2F71899C-F798-4F39-8793-93B8D7742134}" type="presOf" srcId="{5FBD26F6-4519-4F7E-8DDA-B865601672F2}" destId="{7B668D20-7ACE-4E8E-96FB-5E690E642E35}" srcOrd="0" destOrd="0" presId="urn:microsoft.com/office/officeart/2005/8/layout/vList4"/>
    <dgm:cxn modelId="{1D7873B4-4E3C-4ED0-AE93-1411899B89F3}" type="presOf" srcId="{29D19A2D-E3FF-4595-87C4-2ED2FBEF179F}" destId="{408D86DF-D31E-43A9-AB1E-F0DCC590AC42}" srcOrd="0" destOrd="0" presId="urn:microsoft.com/office/officeart/2005/8/layout/vList4"/>
    <dgm:cxn modelId="{F3ACC8BE-EC7F-4721-A937-E5A16929252C}" type="presOf" srcId="{036FC6EC-61D3-4054-BD8A-A62711A75BD5}" destId="{C3545898-E6A6-47EC-B8B7-D3C0DD820634}" srcOrd="1" destOrd="0" presId="urn:microsoft.com/office/officeart/2005/8/layout/vList4"/>
    <dgm:cxn modelId="{CA9C53DA-1193-4820-9D28-98F0A2451395}" type="presOf" srcId="{5FBD26F6-4519-4F7E-8DDA-B865601672F2}" destId="{7550D303-7FD7-40AF-B792-2587B2513A26}" srcOrd="1" destOrd="0" presId="urn:microsoft.com/office/officeart/2005/8/layout/vList4"/>
    <dgm:cxn modelId="{AFD1ACE4-B35A-4726-89E0-26863A2E10BA}" srcId="{D7DCAF4D-2DA2-42F5-9C0A-52FFF86EAAC6}" destId="{96D6FC46-4837-43E9-BD14-549AD6C6C39A}" srcOrd="0" destOrd="0" parTransId="{5736390A-E57E-4E2C-AAAE-0D16076731CF}" sibTransId="{FF1D5F0B-2BE7-41EB-9873-CF9D6C444D47}"/>
    <dgm:cxn modelId="{C95F82F7-EE1E-4D86-8AF2-846A4648586B}" type="presOf" srcId="{29D19A2D-E3FF-4595-87C4-2ED2FBEF179F}" destId="{487A77CE-018D-4C68-BCC5-6E8A006A49CF}" srcOrd="1" destOrd="0" presId="urn:microsoft.com/office/officeart/2005/8/layout/vList4"/>
    <dgm:cxn modelId="{7F0539FB-FAB0-4BA0-983C-9F74A838E5B0}" type="presOf" srcId="{036FC6EC-61D3-4054-BD8A-A62711A75BD5}" destId="{8B8FCEF9-E192-4F0A-8BEA-EBF98E0F696D}" srcOrd="0" destOrd="0" presId="urn:microsoft.com/office/officeart/2005/8/layout/vList4"/>
    <dgm:cxn modelId="{C48C7879-5D5A-44C5-BEC8-013ADB610133}" type="presParOf" srcId="{DA12CD4A-31EC-4A0D-815E-7CE228DF67BF}" destId="{2E9B981B-CFA1-44C7-BEF8-AAFCE2EE2E61}" srcOrd="0" destOrd="0" presId="urn:microsoft.com/office/officeart/2005/8/layout/vList4"/>
    <dgm:cxn modelId="{F6DF6EC0-AA44-4411-9012-C19BDB914501}" type="presParOf" srcId="{2E9B981B-CFA1-44C7-BEF8-AAFCE2EE2E61}" destId="{CB87F549-EA14-497E-B084-65DF65684551}" srcOrd="0" destOrd="0" presId="urn:microsoft.com/office/officeart/2005/8/layout/vList4"/>
    <dgm:cxn modelId="{A409FF18-C5FB-46EA-A55C-27449C306409}" type="presParOf" srcId="{2E9B981B-CFA1-44C7-BEF8-AAFCE2EE2E61}" destId="{833E7EE2-6C5D-4068-9B21-5A7F3CB78553}" srcOrd="1" destOrd="0" presId="urn:microsoft.com/office/officeart/2005/8/layout/vList4"/>
    <dgm:cxn modelId="{730BC1EC-0181-4FC9-A458-62EDE212B9DD}" type="presParOf" srcId="{2E9B981B-CFA1-44C7-BEF8-AAFCE2EE2E61}" destId="{640E36FB-B273-4C75-936B-1E9A6D960542}" srcOrd="2" destOrd="0" presId="urn:microsoft.com/office/officeart/2005/8/layout/vList4"/>
    <dgm:cxn modelId="{C4D5C55D-B2B5-48AD-AE43-0D32B44009DF}" type="presParOf" srcId="{DA12CD4A-31EC-4A0D-815E-7CE228DF67BF}" destId="{5AD7C737-BB1A-4749-B327-289586F8EA43}" srcOrd="1" destOrd="0" presId="urn:microsoft.com/office/officeart/2005/8/layout/vList4"/>
    <dgm:cxn modelId="{5517A4F1-69DB-452B-8781-F5A2B89CFD88}" type="presParOf" srcId="{DA12CD4A-31EC-4A0D-815E-7CE228DF67BF}" destId="{EE763A6E-4EF0-4DCD-BE1D-700602B99FCC}" srcOrd="2" destOrd="0" presId="urn:microsoft.com/office/officeart/2005/8/layout/vList4"/>
    <dgm:cxn modelId="{B8031917-4893-49CE-874E-15F12724835B}" type="presParOf" srcId="{EE763A6E-4EF0-4DCD-BE1D-700602B99FCC}" destId="{8B8FCEF9-E192-4F0A-8BEA-EBF98E0F696D}" srcOrd="0" destOrd="0" presId="urn:microsoft.com/office/officeart/2005/8/layout/vList4"/>
    <dgm:cxn modelId="{8938F00B-8AEA-4F1C-B128-1AE7AA922BBD}" type="presParOf" srcId="{EE763A6E-4EF0-4DCD-BE1D-700602B99FCC}" destId="{58F77E0A-0444-4A4B-AA8F-1B924608696A}" srcOrd="1" destOrd="0" presId="urn:microsoft.com/office/officeart/2005/8/layout/vList4"/>
    <dgm:cxn modelId="{B92A3BE6-5E7C-439B-BD32-CD7DE5071A15}" type="presParOf" srcId="{EE763A6E-4EF0-4DCD-BE1D-700602B99FCC}" destId="{C3545898-E6A6-47EC-B8B7-D3C0DD820634}" srcOrd="2" destOrd="0" presId="urn:microsoft.com/office/officeart/2005/8/layout/vList4"/>
    <dgm:cxn modelId="{B2BE8419-5B40-445B-8740-2089C40E433B}" type="presParOf" srcId="{DA12CD4A-31EC-4A0D-815E-7CE228DF67BF}" destId="{F8BD55BF-A270-4CEC-A9A0-08A5921A2FB9}" srcOrd="3" destOrd="0" presId="urn:microsoft.com/office/officeart/2005/8/layout/vList4"/>
    <dgm:cxn modelId="{6123CA55-E23B-47BE-AD68-932A7B67808F}" type="presParOf" srcId="{DA12CD4A-31EC-4A0D-815E-7CE228DF67BF}" destId="{D6062A38-0305-41ED-A119-2755567BAC24}" srcOrd="4" destOrd="0" presId="urn:microsoft.com/office/officeart/2005/8/layout/vList4"/>
    <dgm:cxn modelId="{D787F240-0594-40BE-B545-C1B693FEB1C2}" type="presParOf" srcId="{D6062A38-0305-41ED-A119-2755567BAC24}" destId="{8F029F99-8B67-4ED1-8ACC-1F4E39ED0A03}" srcOrd="0" destOrd="0" presId="urn:microsoft.com/office/officeart/2005/8/layout/vList4"/>
    <dgm:cxn modelId="{DA9169BD-D4D8-45FC-95FB-B54DA04E2DD2}" type="presParOf" srcId="{D6062A38-0305-41ED-A119-2755567BAC24}" destId="{4C477C06-1D66-4708-873D-E2383881CBEB}" srcOrd="1" destOrd="0" presId="urn:microsoft.com/office/officeart/2005/8/layout/vList4"/>
    <dgm:cxn modelId="{99F53B23-29A6-4FCA-8AB8-8E5BF0C7ACF0}" type="presParOf" srcId="{D6062A38-0305-41ED-A119-2755567BAC24}" destId="{C094D2B8-F422-4D0C-A058-7246C6E7A8D4}" srcOrd="2" destOrd="0" presId="urn:microsoft.com/office/officeart/2005/8/layout/vList4"/>
    <dgm:cxn modelId="{5B53CD09-F158-4773-9BE5-66D4544EA781}" type="presParOf" srcId="{DA12CD4A-31EC-4A0D-815E-7CE228DF67BF}" destId="{18062453-24F1-4AE9-BB2C-154CB30D2E36}" srcOrd="5" destOrd="0" presId="urn:microsoft.com/office/officeart/2005/8/layout/vList4"/>
    <dgm:cxn modelId="{A00D7CD8-3585-4285-BFE0-223B6AEECF2F}" type="presParOf" srcId="{DA12CD4A-31EC-4A0D-815E-7CE228DF67BF}" destId="{05F0B6D7-4D64-4B6F-AEA0-67E975455F5E}" srcOrd="6" destOrd="0" presId="urn:microsoft.com/office/officeart/2005/8/layout/vList4"/>
    <dgm:cxn modelId="{3B6EEA83-7CE7-46C6-8D23-1DBCF98D3112}" type="presParOf" srcId="{05F0B6D7-4D64-4B6F-AEA0-67E975455F5E}" destId="{7B668D20-7ACE-4E8E-96FB-5E690E642E35}" srcOrd="0" destOrd="0" presId="urn:microsoft.com/office/officeart/2005/8/layout/vList4"/>
    <dgm:cxn modelId="{53CEEDC3-2086-45EC-B390-701364520EEA}" type="presParOf" srcId="{05F0B6D7-4D64-4B6F-AEA0-67E975455F5E}" destId="{5A0D96EF-98AB-4466-ABF6-4C8AC9FC4E32}" srcOrd="1" destOrd="0" presId="urn:microsoft.com/office/officeart/2005/8/layout/vList4"/>
    <dgm:cxn modelId="{D69CA719-AB58-4F5F-B29F-D492537ABF29}" type="presParOf" srcId="{05F0B6D7-4D64-4B6F-AEA0-67E975455F5E}" destId="{7550D303-7FD7-40AF-B792-2587B2513A26}" srcOrd="2" destOrd="0" presId="urn:microsoft.com/office/officeart/2005/8/layout/vList4"/>
    <dgm:cxn modelId="{3D80CE9B-3A0A-485B-86A6-D25BE4979AAB}" type="presParOf" srcId="{DA12CD4A-31EC-4A0D-815E-7CE228DF67BF}" destId="{9E8B3539-B5E4-470E-83BF-3ECD6651E072}" srcOrd="7" destOrd="0" presId="urn:microsoft.com/office/officeart/2005/8/layout/vList4"/>
    <dgm:cxn modelId="{5537BFCE-07FA-498E-A892-483E8D3A55AC}" type="presParOf" srcId="{DA12CD4A-31EC-4A0D-815E-7CE228DF67BF}" destId="{A91C76C2-C6BA-4F18-AC7D-3DA2A5402DED}" srcOrd="8" destOrd="0" presId="urn:microsoft.com/office/officeart/2005/8/layout/vList4"/>
    <dgm:cxn modelId="{1188E559-173F-44A7-BD31-F93D0909E472}" type="presParOf" srcId="{A91C76C2-C6BA-4F18-AC7D-3DA2A5402DED}" destId="{408D86DF-D31E-43A9-AB1E-F0DCC590AC42}" srcOrd="0" destOrd="0" presId="urn:microsoft.com/office/officeart/2005/8/layout/vList4"/>
    <dgm:cxn modelId="{BE83E2C6-34AF-431B-9C4C-0B812C1C8301}" type="presParOf" srcId="{A91C76C2-C6BA-4F18-AC7D-3DA2A5402DED}" destId="{C7EF8CFC-F925-4B55-871C-DAA5337C4DB5}" srcOrd="1" destOrd="0" presId="urn:microsoft.com/office/officeart/2005/8/layout/vList4"/>
    <dgm:cxn modelId="{0E28ABDA-4CAC-4966-8A21-C3BC7FF3842E}" type="presParOf" srcId="{A91C76C2-C6BA-4F18-AC7D-3DA2A5402DED}" destId="{487A77CE-018D-4C68-BCC5-6E8A006A49CF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1CA07-F322-4067-828D-ECE45355AEE2}">
      <dsp:nvSpPr>
        <dsp:cNvPr id="0" name=""/>
        <dsp:cNvSpPr/>
      </dsp:nvSpPr>
      <dsp:spPr>
        <a:xfrm>
          <a:off x="962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1970	</a:t>
          </a:r>
        </a:p>
      </dsp:txBody>
      <dsp:txXfrm>
        <a:off x="174254" y="1466927"/>
        <a:ext cx="519875" cy="346583"/>
      </dsp:txXfrm>
    </dsp:sp>
    <dsp:sp modelId="{BE8962A4-E3F2-44CE-BD9B-4CC24587AF8C}">
      <dsp:nvSpPr>
        <dsp:cNvPr id="0" name=""/>
        <dsp:cNvSpPr/>
      </dsp:nvSpPr>
      <dsp:spPr>
        <a:xfrm>
          <a:off x="780775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1975</a:t>
          </a:r>
        </a:p>
      </dsp:txBody>
      <dsp:txXfrm>
        <a:off x="954067" y="1466927"/>
        <a:ext cx="519875" cy="346583"/>
      </dsp:txXfrm>
    </dsp:sp>
    <dsp:sp modelId="{E6F57D87-4F17-44B0-85F2-BFA3DF64CFEB}">
      <dsp:nvSpPr>
        <dsp:cNvPr id="0" name=""/>
        <dsp:cNvSpPr/>
      </dsp:nvSpPr>
      <dsp:spPr>
        <a:xfrm>
          <a:off x="1560588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1980</a:t>
          </a:r>
        </a:p>
      </dsp:txBody>
      <dsp:txXfrm>
        <a:off x="1733880" y="1466927"/>
        <a:ext cx="519875" cy="346583"/>
      </dsp:txXfrm>
    </dsp:sp>
    <dsp:sp modelId="{D478FE05-3ED4-4599-AF8C-9B4FAA9ECDBB}">
      <dsp:nvSpPr>
        <dsp:cNvPr id="0" name=""/>
        <dsp:cNvSpPr/>
      </dsp:nvSpPr>
      <dsp:spPr>
        <a:xfrm>
          <a:off x="2340401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1985</a:t>
          </a:r>
        </a:p>
      </dsp:txBody>
      <dsp:txXfrm>
        <a:off x="2513693" y="1466927"/>
        <a:ext cx="519875" cy="346583"/>
      </dsp:txXfrm>
    </dsp:sp>
    <dsp:sp modelId="{BD258089-FE49-4A8B-B805-72F50A1809C0}">
      <dsp:nvSpPr>
        <dsp:cNvPr id="0" name=""/>
        <dsp:cNvSpPr/>
      </dsp:nvSpPr>
      <dsp:spPr>
        <a:xfrm>
          <a:off x="3120214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1990</a:t>
          </a:r>
        </a:p>
      </dsp:txBody>
      <dsp:txXfrm>
        <a:off x="3293506" y="1466927"/>
        <a:ext cx="519875" cy="346583"/>
      </dsp:txXfrm>
    </dsp:sp>
    <dsp:sp modelId="{8A31D230-82B8-47C4-ACB0-B6DB5E6F127F}">
      <dsp:nvSpPr>
        <dsp:cNvPr id="0" name=""/>
        <dsp:cNvSpPr/>
      </dsp:nvSpPr>
      <dsp:spPr>
        <a:xfrm>
          <a:off x="3900027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1995</a:t>
          </a:r>
        </a:p>
      </dsp:txBody>
      <dsp:txXfrm>
        <a:off x="4073319" y="1466927"/>
        <a:ext cx="519875" cy="346583"/>
      </dsp:txXfrm>
    </dsp:sp>
    <dsp:sp modelId="{09AEEEDD-D4A8-48BC-AB14-186EC6581347}">
      <dsp:nvSpPr>
        <dsp:cNvPr id="0" name=""/>
        <dsp:cNvSpPr/>
      </dsp:nvSpPr>
      <dsp:spPr>
        <a:xfrm>
          <a:off x="4679839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2000</a:t>
          </a:r>
        </a:p>
      </dsp:txBody>
      <dsp:txXfrm>
        <a:off x="4853131" y="1466927"/>
        <a:ext cx="519875" cy="346583"/>
      </dsp:txXfrm>
    </dsp:sp>
    <dsp:sp modelId="{63AF403E-C4C6-4803-82A9-7AB13402FECE}">
      <dsp:nvSpPr>
        <dsp:cNvPr id="0" name=""/>
        <dsp:cNvSpPr/>
      </dsp:nvSpPr>
      <dsp:spPr>
        <a:xfrm>
          <a:off x="5459652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2005</a:t>
          </a:r>
        </a:p>
      </dsp:txBody>
      <dsp:txXfrm>
        <a:off x="5632944" y="1466927"/>
        <a:ext cx="519875" cy="346583"/>
      </dsp:txXfrm>
    </dsp:sp>
    <dsp:sp modelId="{1C63CA8E-5252-4555-A3B3-F68BC2BD0D5E}">
      <dsp:nvSpPr>
        <dsp:cNvPr id="0" name=""/>
        <dsp:cNvSpPr/>
      </dsp:nvSpPr>
      <dsp:spPr>
        <a:xfrm>
          <a:off x="6239465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2010</a:t>
          </a:r>
        </a:p>
      </dsp:txBody>
      <dsp:txXfrm>
        <a:off x="6412757" y="1466927"/>
        <a:ext cx="519875" cy="346583"/>
      </dsp:txXfrm>
    </dsp:sp>
    <dsp:sp modelId="{38E10C63-8F4C-4FAD-9D77-50D2750648B8}">
      <dsp:nvSpPr>
        <dsp:cNvPr id="0" name=""/>
        <dsp:cNvSpPr/>
      </dsp:nvSpPr>
      <dsp:spPr>
        <a:xfrm>
          <a:off x="7019278" y="1466927"/>
          <a:ext cx="866458" cy="346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2015</a:t>
          </a:r>
        </a:p>
      </dsp:txBody>
      <dsp:txXfrm>
        <a:off x="7192570" y="1466927"/>
        <a:ext cx="519875" cy="3465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EF8AA8-9151-B842-B53C-E69D17CFE9FA}">
      <dsp:nvSpPr>
        <dsp:cNvPr id="0" name=""/>
        <dsp:cNvSpPr/>
      </dsp:nvSpPr>
      <dsp:spPr>
        <a:xfrm>
          <a:off x="1539507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/>
            <a:t>Methods Development </a:t>
          </a:r>
          <a:r>
            <a:rPr lang="en-US" sz="600" b="1" kern="1200" dirty="0">
              <a:latin typeface="Arial" panose="020B0604020202020204" pitchFamily="34" charset="0"/>
              <a:cs typeface="Arial" panose="020B0604020202020204" pitchFamily="34" charset="0"/>
            </a:rPr>
            <a:t>&amp;</a:t>
          </a:r>
          <a:r>
            <a:rPr lang="en-US" sz="600" b="1" kern="1200" dirty="0"/>
            <a:t> Standardization</a:t>
          </a:r>
          <a:endParaRPr lang="en-US" sz="600" kern="1200" dirty="0"/>
        </a:p>
      </dsp:txBody>
      <dsp:txXfrm>
        <a:off x="1549082" y="11516"/>
        <a:ext cx="634690" cy="307770"/>
      </dsp:txXfrm>
    </dsp:sp>
    <dsp:sp modelId="{C521BE05-830B-CA48-8BA4-EE98CF6FCA04}">
      <dsp:nvSpPr>
        <dsp:cNvPr id="0" name=""/>
        <dsp:cNvSpPr/>
      </dsp:nvSpPr>
      <dsp:spPr>
        <a:xfrm>
          <a:off x="1559171" y="328861"/>
          <a:ext cx="91440" cy="245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90"/>
              </a:lnTo>
              <a:lnTo>
                <a:pt x="111104" y="2451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A73C0-8949-AB4D-9FEE-AB02BC992B80}">
      <dsp:nvSpPr>
        <dsp:cNvPr id="0" name=""/>
        <dsp:cNvSpPr/>
      </dsp:nvSpPr>
      <dsp:spPr>
        <a:xfrm>
          <a:off x="1670275" y="4105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Coagulase Negative Staph (CoNS) </a:t>
          </a:r>
        </a:p>
      </dsp:txBody>
      <dsp:txXfrm>
        <a:off x="1679850" y="420166"/>
        <a:ext cx="503922" cy="307770"/>
      </dsp:txXfrm>
    </dsp:sp>
    <dsp:sp modelId="{1FACB738-0B9E-5B45-B270-CB1E315D7532}">
      <dsp:nvSpPr>
        <dsp:cNvPr id="0" name=""/>
        <dsp:cNvSpPr/>
      </dsp:nvSpPr>
      <dsp:spPr>
        <a:xfrm>
          <a:off x="1559171" y="328861"/>
          <a:ext cx="91440" cy="6538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53840"/>
              </a:lnTo>
              <a:lnTo>
                <a:pt x="111104" y="6538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623E7-5868-DF42-AB57-7619EE2631EC}">
      <dsp:nvSpPr>
        <dsp:cNvPr id="0" name=""/>
        <dsp:cNvSpPr/>
      </dsp:nvSpPr>
      <dsp:spPr>
        <a:xfrm>
          <a:off x="1670275" y="81924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Colistin AST</a:t>
          </a:r>
        </a:p>
      </dsp:txBody>
      <dsp:txXfrm>
        <a:off x="1679850" y="828816"/>
        <a:ext cx="503922" cy="307770"/>
      </dsp:txXfrm>
    </dsp:sp>
    <dsp:sp modelId="{B9C3E92D-A382-F241-8286-2B91451146B7}">
      <dsp:nvSpPr>
        <dsp:cNvPr id="0" name=""/>
        <dsp:cNvSpPr/>
      </dsp:nvSpPr>
      <dsp:spPr>
        <a:xfrm>
          <a:off x="1559171" y="328861"/>
          <a:ext cx="91440" cy="1062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2490"/>
              </a:lnTo>
              <a:lnTo>
                <a:pt x="111104" y="10624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7D873C-63EE-8349-A323-92054AC6DAE8}">
      <dsp:nvSpPr>
        <dsp:cNvPr id="0" name=""/>
        <dsp:cNvSpPr/>
      </dsp:nvSpPr>
      <dsp:spPr>
        <a:xfrm>
          <a:off x="1670275" y="12278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Coordinated Development Drugs-Devices</a:t>
          </a:r>
        </a:p>
      </dsp:txBody>
      <dsp:txXfrm>
        <a:off x="1679850" y="1237466"/>
        <a:ext cx="503922" cy="307770"/>
      </dsp:txXfrm>
    </dsp:sp>
    <dsp:sp modelId="{16D53FA6-8C90-E243-8A64-6141BCC1AA28}">
      <dsp:nvSpPr>
        <dsp:cNvPr id="0" name=""/>
        <dsp:cNvSpPr/>
      </dsp:nvSpPr>
      <dsp:spPr>
        <a:xfrm>
          <a:off x="1559171" y="328861"/>
          <a:ext cx="91440" cy="1471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1140"/>
              </a:lnTo>
              <a:lnTo>
                <a:pt x="111104" y="147114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F1704-453C-774D-8136-F6F66FE253AA}">
      <dsp:nvSpPr>
        <dsp:cNvPr id="0" name=""/>
        <dsp:cNvSpPr/>
      </dsp:nvSpPr>
      <dsp:spPr>
        <a:xfrm>
          <a:off x="1670275" y="163654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Direct Blood Culture Susceptibility</a:t>
          </a:r>
        </a:p>
      </dsp:txBody>
      <dsp:txXfrm>
        <a:off x="1679850" y="1646116"/>
        <a:ext cx="503922" cy="307770"/>
      </dsp:txXfrm>
    </dsp:sp>
    <dsp:sp modelId="{3417AEFE-1F97-2B40-B61F-482A93191C30}">
      <dsp:nvSpPr>
        <dsp:cNvPr id="0" name=""/>
        <dsp:cNvSpPr/>
      </dsp:nvSpPr>
      <dsp:spPr>
        <a:xfrm>
          <a:off x="1559171" y="328861"/>
          <a:ext cx="91440" cy="18797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79790"/>
              </a:lnTo>
              <a:lnTo>
                <a:pt x="111104" y="18797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B9E14-16EB-AA4C-B323-7F0C8B557A92}">
      <dsp:nvSpPr>
        <dsp:cNvPr id="0" name=""/>
        <dsp:cNvSpPr/>
      </dsp:nvSpPr>
      <dsp:spPr>
        <a:xfrm>
          <a:off x="1670275" y="2045192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CLSI vs EUCAST Media</a:t>
          </a:r>
        </a:p>
      </dsp:txBody>
      <dsp:txXfrm>
        <a:off x="1679850" y="2054767"/>
        <a:ext cx="503922" cy="307770"/>
      </dsp:txXfrm>
    </dsp:sp>
    <dsp:sp modelId="{E910C04D-073F-1D4F-BD11-F3780B5BD4ED}">
      <dsp:nvSpPr>
        <dsp:cNvPr id="0" name=""/>
        <dsp:cNvSpPr/>
      </dsp:nvSpPr>
      <dsp:spPr>
        <a:xfrm>
          <a:off x="2356807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Methods Application </a:t>
          </a:r>
          <a:r>
            <a:rPr lang="en-US" sz="600" kern="1200" dirty="0">
              <a:latin typeface="Arial" panose="020B0604020202020204" pitchFamily="34" charset="0"/>
              <a:cs typeface="Arial" panose="020B0604020202020204" pitchFamily="34" charset="0"/>
            </a:rPr>
            <a:t>&amp;</a:t>
          </a:r>
          <a:r>
            <a:rPr lang="en-US" sz="600" kern="1200" dirty="0"/>
            <a:t> Interpretation</a:t>
          </a:r>
        </a:p>
      </dsp:txBody>
      <dsp:txXfrm>
        <a:off x="2366382" y="11516"/>
        <a:ext cx="634690" cy="307770"/>
      </dsp:txXfrm>
    </dsp:sp>
    <dsp:sp modelId="{C4AE58F8-DBD1-AF4F-BA0A-AD79308299DF}">
      <dsp:nvSpPr>
        <dsp:cNvPr id="0" name=""/>
        <dsp:cNvSpPr/>
      </dsp:nvSpPr>
      <dsp:spPr>
        <a:xfrm>
          <a:off x="2376471" y="328861"/>
          <a:ext cx="91440" cy="245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90"/>
              </a:lnTo>
              <a:lnTo>
                <a:pt x="111104" y="2451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55B49B-4138-0D43-9F42-4AA71BC23A3A}">
      <dsp:nvSpPr>
        <dsp:cNvPr id="0" name=""/>
        <dsp:cNvSpPr/>
      </dsp:nvSpPr>
      <dsp:spPr>
        <a:xfrm>
          <a:off x="2487575" y="4105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Anaerobe</a:t>
          </a:r>
        </a:p>
      </dsp:txBody>
      <dsp:txXfrm>
        <a:off x="2497150" y="420166"/>
        <a:ext cx="503922" cy="307770"/>
      </dsp:txXfrm>
    </dsp:sp>
    <dsp:sp modelId="{6DDDA4DB-9E01-714C-A6DE-B5A8F6878BE5}">
      <dsp:nvSpPr>
        <dsp:cNvPr id="0" name=""/>
        <dsp:cNvSpPr/>
      </dsp:nvSpPr>
      <dsp:spPr>
        <a:xfrm>
          <a:off x="2376471" y="328861"/>
          <a:ext cx="91440" cy="6470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7095"/>
              </a:lnTo>
              <a:lnTo>
                <a:pt x="103226" y="6470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5F469-1782-A340-A1EB-2F7566DCA786}">
      <dsp:nvSpPr>
        <dsp:cNvPr id="0" name=""/>
        <dsp:cNvSpPr/>
      </dsp:nvSpPr>
      <dsp:spPr>
        <a:xfrm>
          <a:off x="2479698" y="812497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mCIM</a:t>
          </a:r>
        </a:p>
      </dsp:txBody>
      <dsp:txXfrm>
        <a:off x="2489273" y="822072"/>
        <a:ext cx="503922" cy="307770"/>
      </dsp:txXfrm>
    </dsp:sp>
    <dsp:sp modelId="{4D31210D-72A9-DC4C-A0B2-A1E2B37C5D2D}">
      <dsp:nvSpPr>
        <dsp:cNvPr id="0" name=""/>
        <dsp:cNvSpPr/>
      </dsp:nvSpPr>
      <dsp:spPr>
        <a:xfrm>
          <a:off x="2376471" y="328861"/>
          <a:ext cx="91440" cy="10624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2490"/>
              </a:lnTo>
              <a:lnTo>
                <a:pt x="111104" y="10624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59B25-EEC7-9F4E-9B0D-A13BE01D80FA}">
      <dsp:nvSpPr>
        <dsp:cNvPr id="0" name=""/>
        <dsp:cNvSpPr/>
      </dsp:nvSpPr>
      <dsp:spPr>
        <a:xfrm>
          <a:off x="2487575" y="12278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Intrinsic Resistance</a:t>
          </a:r>
        </a:p>
      </dsp:txBody>
      <dsp:txXfrm>
        <a:off x="2497150" y="1237466"/>
        <a:ext cx="503922" cy="307770"/>
      </dsp:txXfrm>
    </dsp:sp>
    <dsp:sp modelId="{FC908546-E319-224E-A519-853701C4AA44}">
      <dsp:nvSpPr>
        <dsp:cNvPr id="0" name=""/>
        <dsp:cNvSpPr/>
      </dsp:nvSpPr>
      <dsp:spPr>
        <a:xfrm>
          <a:off x="3174108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QC</a:t>
          </a:r>
        </a:p>
      </dsp:txBody>
      <dsp:txXfrm>
        <a:off x="3183683" y="11516"/>
        <a:ext cx="634690" cy="307770"/>
      </dsp:txXfrm>
    </dsp:sp>
    <dsp:sp modelId="{9D4AC942-6C4C-954B-8B13-0BE5820D6808}">
      <dsp:nvSpPr>
        <dsp:cNvPr id="0" name=""/>
        <dsp:cNvSpPr/>
      </dsp:nvSpPr>
      <dsp:spPr>
        <a:xfrm>
          <a:off x="3991408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Text </a:t>
          </a:r>
          <a:r>
            <a:rPr lang="en-US" sz="600" kern="1200" dirty="0">
              <a:latin typeface="Arial" panose="020B0604020202020204" pitchFamily="34" charset="0"/>
              <a:cs typeface="Arial" panose="020B0604020202020204" pitchFamily="34" charset="0"/>
            </a:rPr>
            <a:t>&amp; </a:t>
          </a:r>
          <a:r>
            <a:rPr lang="en-US" sz="600" kern="1200" dirty="0"/>
            <a:t>Tables</a:t>
          </a:r>
        </a:p>
      </dsp:txBody>
      <dsp:txXfrm>
        <a:off x="4000983" y="11516"/>
        <a:ext cx="634690" cy="307770"/>
      </dsp:txXfrm>
    </dsp:sp>
    <dsp:sp modelId="{CD02AD9E-DAEF-644E-8A3B-3EA6ACD54078}">
      <dsp:nvSpPr>
        <dsp:cNvPr id="0" name=""/>
        <dsp:cNvSpPr/>
      </dsp:nvSpPr>
      <dsp:spPr>
        <a:xfrm>
          <a:off x="4011072" y="328861"/>
          <a:ext cx="91440" cy="245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90"/>
              </a:lnTo>
              <a:lnTo>
                <a:pt x="111104" y="2451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46ABB-5CC2-9B47-94E4-827F01E7542D}">
      <dsp:nvSpPr>
        <dsp:cNvPr id="0" name=""/>
        <dsp:cNvSpPr/>
      </dsp:nvSpPr>
      <dsp:spPr>
        <a:xfrm>
          <a:off x="4122176" y="4105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M02/M07 Revision</a:t>
          </a:r>
        </a:p>
      </dsp:txBody>
      <dsp:txXfrm>
        <a:off x="4131751" y="420166"/>
        <a:ext cx="503922" cy="307770"/>
      </dsp:txXfrm>
    </dsp:sp>
    <dsp:sp modelId="{3A7EC669-31DF-FA41-9A84-E194A64BEE57}">
      <dsp:nvSpPr>
        <dsp:cNvPr id="0" name=""/>
        <dsp:cNvSpPr/>
      </dsp:nvSpPr>
      <dsp:spPr>
        <a:xfrm>
          <a:off x="4808708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Breakpoint</a:t>
          </a:r>
        </a:p>
      </dsp:txBody>
      <dsp:txXfrm>
        <a:off x="4818283" y="11516"/>
        <a:ext cx="634690" cy="307770"/>
      </dsp:txXfrm>
    </dsp:sp>
    <dsp:sp modelId="{A3124FF6-7FAB-C243-BA1D-B6FF4A115CBF}">
      <dsp:nvSpPr>
        <dsp:cNvPr id="0" name=""/>
        <dsp:cNvSpPr/>
      </dsp:nvSpPr>
      <dsp:spPr>
        <a:xfrm>
          <a:off x="4828372" y="328861"/>
          <a:ext cx="91440" cy="245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190"/>
              </a:lnTo>
              <a:lnTo>
                <a:pt x="111104" y="24519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34615-00A1-7745-A6D1-254373D6BDD3}">
      <dsp:nvSpPr>
        <dsp:cNvPr id="0" name=""/>
        <dsp:cNvSpPr/>
      </dsp:nvSpPr>
      <dsp:spPr>
        <a:xfrm>
          <a:off x="4939476" y="41059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 err="1"/>
            <a:t>Cefiderocol</a:t>
          </a:r>
          <a:endParaRPr lang="en-US" sz="600" kern="1200" dirty="0"/>
        </a:p>
      </dsp:txBody>
      <dsp:txXfrm>
        <a:off x="4949051" y="420166"/>
        <a:ext cx="503922" cy="307770"/>
      </dsp:txXfrm>
    </dsp:sp>
    <dsp:sp modelId="{83115445-0817-D841-9B86-0CD6CBE5E10A}">
      <dsp:nvSpPr>
        <dsp:cNvPr id="0" name=""/>
        <dsp:cNvSpPr/>
      </dsp:nvSpPr>
      <dsp:spPr>
        <a:xfrm>
          <a:off x="4874092" y="328861"/>
          <a:ext cx="622272" cy="468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8211"/>
              </a:lnTo>
              <a:lnTo>
                <a:pt x="622272" y="468211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5E350-0B41-F94D-A566-BBCA20CF7AA9}">
      <dsp:nvSpPr>
        <dsp:cNvPr id="0" name=""/>
        <dsp:cNvSpPr/>
      </dsp:nvSpPr>
      <dsp:spPr>
        <a:xfrm>
          <a:off x="5496365" y="633613"/>
          <a:ext cx="843443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Cefotetan/Cefoxitin-</a:t>
          </a:r>
          <a:r>
            <a:rPr lang="en-US" sz="600" i="1" kern="1200" dirty="0"/>
            <a:t>Enterobacteriaceae</a:t>
          </a:r>
          <a:endParaRPr lang="en-US" sz="600" kern="1200" dirty="0"/>
        </a:p>
      </dsp:txBody>
      <dsp:txXfrm>
        <a:off x="5505940" y="643188"/>
        <a:ext cx="824293" cy="307770"/>
      </dsp:txXfrm>
    </dsp:sp>
    <dsp:sp modelId="{45397321-4C09-BD4E-8C3B-F003FE867517}">
      <dsp:nvSpPr>
        <dsp:cNvPr id="0" name=""/>
        <dsp:cNvSpPr/>
      </dsp:nvSpPr>
      <dsp:spPr>
        <a:xfrm>
          <a:off x="4828372" y="328861"/>
          <a:ext cx="91440" cy="8049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4955"/>
              </a:lnTo>
              <a:lnTo>
                <a:pt x="83600" y="8049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52E5DF-852D-924F-AD89-7316DF35BF21}">
      <dsp:nvSpPr>
        <dsp:cNvPr id="0" name=""/>
        <dsp:cNvSpPr/>
      </dsp:nvSpPr>
      <dsp:spPr>
        <a:xfrm>
          <a:off x="4911973" y="970357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Ceftaroline</a:t>
          </a:r>
        </a:p>
      </dsp:txBody>
      <dsp:txXfrm>
        <a:off x="4921548" y="979932"/>
        <a:ext cx="503922" cy="307770"/>
      </dsp:txXfrm>
    </dsp:sp>
    <dsp:sp modelId="{05F8DC27-B7F2-B94F-BEDF-B0E4BDC098B1}">
      <dsp:nvSpPr>
        <dsp:cNvPr id="0" name=""/>
        <dsp:cNvSpPr/>
      </dsp:nvSpPr>
      <dsp:spPr>
        <a:xfrm>
          <a:off x="4874092" y="328861"/>
          <a:ext cx="601648" cy="1131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1875"/>
              </a:lnTo>
              <a:lnTo>
                <a:pt x="601648" y="11318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951D2-500F-4D48-91F7-4DBBC7886AA1}">
      <dsp:nvSpPr>
        <dsp:cNvPr id="0" name=""/>
        <dsp:cNvSpPr/>
      </dsp:nvSpPr>
      <dsp:spPr>
        <a:xfrm>
          <a:off x="5475741" y="1297277"/>
          <a:ext cx="893569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>
              <a:solidFill>
                <a:schemeClr val="tx1"/>
              </a:solidFill>
            </a:rPr>
            <a:t>Ceftazidime-avibactam</a:t>
          </a:r>
        </a:p>
      </dsp:txBody>
      <dsp:txXfrm>
        <a:off x="5485316" y="1306852"/>
        <a:ext cx="874419" cy="307770"/>
      </dsp:txXfrm>
    </dsp:sp>
    <dsp:sp modelId="{9170C8EB-E1E3-1F46-AFB7-B1099AE59795}">
      <dsp:nvSpPr>
        <dsp:cNvPr id="0" name=""/>
        <dsp:cNvSpPr/>
      </dsp:nvSpPr>
      <dsp:spPr>
        <a:xfrm>
          <a:off x="4828372" y="328861"/>
          <a:ext cx="91440" cy="148102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81029"/>
              </a:lnTo>
              <a:lnTo>
                <a:pt x="83600" y="148102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5400A-8317-9F4F-9490-B4221E9A4CCF}">
      <dsp:nvSpPr>
        <dsp:cNvPr id="0" name=""/>
        <dsp:cNvSpPr/>
      </dsp:nvSpPr>
      <dsp:spPr>
        <a:xfrm>
          <a:off x="4911973" y="1646431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Daptomycin</a:t>
          </a:r>
        </a:p>
      </dsp:txBody>
      <dsp:txXfrm>
        <a:off x="4921548" y="1656006"/>
        <a:ext cx="503922" cy="307770"/>
      </dsp:txXfrm>
    </dsp:sp>
    <dsp:sp modelId="{C3644E8D-CD43-6345-A282-56D95D4C3633}">
      <dsp:nvSpPr>
        <dsp:cNvPr id="0" name=""/>
        <dsp:cNvSpPr/>
      </dsp:nvSpPr>
      <dsp:spPr>
        <a:xfrm>
          <a:off x="4874092" y="328861"/>
          <a:ext cx="594774" cy="1800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0303"/>
              </a:lnTo>
              <a:lnTo>
                <a:pt x="594774" y="180030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E8ACC-A264-424A-A65C-AC9389EDA1DC}">
      <dsp:nvSpPr>
        <dsp:cNvPr id="0" name=""/>
        <dsp:cNvSpPr/>
      </dsp:nvSpPr>
      <dsp:spPr>
        <a:xfrm>
          <a:off x="5468867" y="1965704"/>
          <a:ext cx="1012741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Meropenem-</a:t>
          </a:r>
          <a:r>
            <a:rPr lang="en-US" sz="600" kern="1200" dirty="0" err="1"/>
            <a:t>vaborbactam</a:t>
          </a:r>
          <a:endParaRPr lang="en-US" sz="600" kern="1200" dirty="0"/>
        </a:p>
      </dsp:txBody>
      <dsp:txXfrm>
        <a:off x="5478442" y="1975279"/>
        <a:ext cx="993591" cy="307770"/>
      </dsp:txXfrm>
    </dsp:sp>
    <dsp:sp modelId="{FB7DC324-BF20-4E4A-8C86-9BF9761B6CC7}">
      <dsp:nvSpPr>
        <dsp:cNvPr id="0" name=""/>
        <dsp:cNvSpPr/>
      </dsp:nvSpPr>
      <dsp:spPr>
        <a:xfrm>
          <a:off x="4828372" y="328861"/>
          <a:ext cx="91440" cy="21608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0827"/>
              </a:lnTo>
              <a:lnTo>
                <a:pt x="97352" y="216082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C27DC-CCF5-0C47-8AFD-22E0515F3460}">
      <dsp:nvSpPr>
        <dsp:cNvPr id="0" name=""/>
        <dsp:cNvSpPr/>
      </dsp:nvSpPr>
      <dsp:spPr>
        <a:xfrm>
          <a:off x="4925725" y="2326229"/>
          <a:ext cx="5230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ECVs</a:t>
          </a:r>
        </a:p>
      </dsp:txBody>
      <dsp:txXfrm>
        <a:off x="4935300" y="2335804"/>
        <a:ext cx="503922" cy="307770"/>
      </dsp:txXfrm>
    </dsp:sp>
    <dsp:sp modelId="{19907C4B-95D7-264A-81C8-904CD581653A}">
      <dsp:nvSpPr>
        <dsp:cNvPr id="0" name=""/>
        <dsp:cNvSpPr/>
      </dsp:nvSpPr>
      <dsp:spPr>
        <a:xfrm>
          <a:off x="4874092" y="328861"/>
          <a:ext cx="587896" cy="2514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476"/>
              </a:lnTo>
              <a:lnTo>
                <a:pt x="587896" y="25144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A11B1-E354-ED44-B3A3-B2866F711080}">
      <dsp:nvSpPr>
        <dsp:cNvPr id="0" name=""/>
        <dsp:cNvSpPr/>
      </dsp:nvSpPr>
      <dsp:spPr>
        <a:xfrm>
          <a:off x="5461989" y="2679878"/>
          <a:ext cx="1122172" cy="326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 </a:t>
          </a:r>
          <a:r>
            <a:rPr lang="en-US" sz="600" i="1" kern="1200" dirty="0"/>
            <a:t>Shigella</a:t>
          </a:r>
          <a:r>
            <a:rPr lang="en-US" sz="600" kern="1200" dirty="0"/>
            <a:t>/Fluoroquinolones</a:t>
          </a:r>
        </a:p>
      </dsp:txBody>
      <dsp:txXfrm>
        <a:off x="5471564" y="2689453"/>
        <a:ext cx="1103022" cy="307770"/>
      </dsp:txXfrm>
    </dsp:sp>
    <dsp:sp modelId="{32F046D6-4336-5A46-B717-0EAC602B45A4}">
      <dsp:nvSpPr>
        <dsp:cNvPr id="0" name=""/>
        <dsp:cNvSpPr/>
      </dsp:nvSpPr>
      <dsp:spPr>
        <a:xfrm>
          <a:off x="5626009" y="1941"/>
          <a:ext cx="653840" cy="3269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7620" rIns="1143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Outreach</a:t>
          </a:r>
        </a:p>
      </dsp:txBody>
      <dsp:txXfrm>
        <a:off x="5635584" y="11516"/>
        <a:ext cx="634690" cy="307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02BE8-297E-482C-BDAA-35B16E8C9EF6}">
      <dsp:nvSpPr>
        <dsp:cNvPr id="0" name=""/>
        <dsp:cNvSpPr/>
      </dsp:nvSpPr>
      <dsp:spPr>
        <a:xfrm rot="5400000">
          <a:off x="866460" y="655163"/>
          <a:ext cx="579913" cy="6602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C352D-7348-460A-A06F-1B4809A3AA0E}">
      <dsp:nvSpPr>
        <dsp:cNvPr id="0" name=""/>
        <dsp:cNvSpPr/>
      </dsp:nvSpPr>
      <dsp:spPr>
        <a:xfrm>
          <a:off x="557353" y="12317"/>
          <a:ext cx="1287163" cy="68333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i="1" kern="1200" dirty="0">
              <a:solidFill>
                <a:schemeClr val="bg1"/>
              </a:solidFill>
            </a:rPr>
            <a:t>Ad hoc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Working Group</a:t>
          </a:r>
        </a:p>
      </dsp:txBody>
      <dsp:txXfrm>
        <a:off x="590716" y="45680"/>
        <a:ext cx="1220437" cy="616605"/>
      </dsp:txXfrm>
    </dsp:sp>
    <dsp:sp modelId="{49A3A826-6F1E-49AB-89A0-69CEFBB5A5C5}">
      <dsp:nvSpPr>
        <dsp:cNvPr id="0" name=""/>
        <dsp:cNvSpPr/>
      </dsp:nvSpPr>
      <dsp:spPr>
        <a:xfrm>
          <a:off x="1689052" y="77488"/>
          <a:ext cx="710019" cy="55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D8F027-C0F3-4B47-9B82-301895C57E59}">
      <dsp:nvSpPr>
        <dsp:cNvPr id="0" name=""/>
        <dsp:cNvSpPr/>
      </dsp:nvSpPr>
      <dsp:spPr>
        <a:xfrm rot="5400000">
          <a:off x="1810831" y="1485323"/>
          <a:ext cx="579913" cy="6602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D2FD5E-47FE-4018-9CF0-510BED034DA6}">
      <dsp:nvSpPr>
        <dsp:cNvPr id="0" name=""/>
        <dsp:cNvSpPr/>
      </dsp:nvSpPr>
      <dsp:spPr>
        <a:xfrm>
          <a:off x="1441378" y="779924"/>
          <a:ext cx="1407855" cy="80843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Standing Working Group</a:t>
          </a:r>
        </a:p>
      </dsp:txBody>
      <dsp:txXfrm>
        <a:off x="1480850" y="819396"/>
        <a:ext cx="1328911" cy="729492"/>
      </dsp:txXfrm>
    </dsp:sp>
    <dsp:sp modelId="{A8F9DEB5-4D1C-411D-B590-AC94FEE58466}">
      <dsp:nvSpPr>
        <dsp:cNvPr id="0" name=""/>
        <dsp:cNvSpPr/>
      </dsp:nvSpPr>
      <dsp:spPr>
        <a:xfrm>
          <a:off x="2633422" y="907648"/>
          <a:ext cx="710019" cy="552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AD82A-723F-45F5-A676-92ECBD85EC16}">
      <dsp:nvSpPr>
        <dsp:cNvPr id="0" name=""/>
        <dsp:cNvSpPr/>
      </dsp:nvSpPr>
      <dsp:spPr>
        <a:xfrm>
          <a:off x="2325402" y="1610084"/>
          <a:ext cx="1800086" cy="95298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AST SC</a:t>
          </a:r>
          <a:endParaRPr lang="en-US" sz="1300" strike="sngStrike" kern="1200" dirty="0">
            <a:solidFill>
              <a:srgbClr val="00B050"/>
            </a:solidFill>
          </a:endParaRPr>
        </a:p>
      </dsp:txBody>
      <dsp:txXfrm>
        <a:off x="2371931" y="1656613"/>
        <a:ext cx="1707028" cy="8599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440E2-BE76-4FA5-9CB9-2417995E2827}">
      <dsp:nvSpPr>
        <dsp:cNvPr id="0" name=""/>
        <dsp:cNvSpPr/>
      </dsp:nvSpPr>
      <dsp:spPr>
        <a:xfrm>
          <a:off x="1059701" y="0"/>
          <a:ext cx="3580932" cy="8276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2"/>
              </a:solidFill>
            </a:rPr>
            <a:t>Make sure you are a </a:t>
          </a:r>
          <a:r>
            <a:rPr lang="en-US" sz="1200" kern="1200" dirty="0">
              <a:solidFill>
                <a:srgbClr val="00AAEE"/>
              </a:solidFill>
            </a:rPr>
            <a:t>“Reviewer”</a:t>
          </a:r>
          <a:br>
            <a:rPr lang="en-US" sz="1200" kern="1200" dirty="0">
              <a:solidFill>
                <a:srgbClr val="00AAEE"/>
              </a:solidFill>
            </a:rPr>
          </a:br>
          <a:r>
            <a:rPr lang="en-US" sz="1200" kern="1200" dirty="0">
              <a:solidFill>
                <a:schemeClr val="bg2"/>
              </a:solidFill>
            </a:rPr>
            <a:t>(see slide 14 for more information) and</a:t>
          </a:r>
          <a:br>
            <a:rPr lang="en-US" sz="1200" kern="1200" dirty="0">
              <a:solidFill>
                <a:schemeClr val="bg2"/>
              </a:solidFill>
            </a:rPr>
          </a:br>
          <a:r>
            <a:rPr lang="en-US" sz="1200" kern="1200" dirty="0">
              <a:solidFill>
                <a:schemeClr val="bg2"/>
              </a:solidFill>
            </a:rPr>
            <a:t>determine your interest in a particular WG.</a:t>
          </a:r>
        </a:p>
      </dsp:txBody>
      <dsp:txXfrm>
        <a:off x="1083941" y="24240"/>
        <a:ext cx="3532452" cy="779136"/>
      </dsp:txXfrm>
    </dsp:sp>
    <dsp:sp modelId="{488AC2D3-2DC3-41A6-B735-7FD7B51D17E3}">
      <dsp:nvSpPr>
        <dsp:cNvPr id="0" name=""/>
        <dsp:cNvSpPr/>
      </dsp:nvSpPr>
      <dsp:spPr>
        <a:xfrm rot="5400000">
          <a:off x="2694989" y="848307"/>
          <a:ext cx="310356" cy="372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738439" y="879343"/>
        <a:ext cx="223457" cy="217249"/>
      </dsp:txXfrm>
    </dsp:sp>
    <dsp:sp modelId="{D956BD64-7731-484F-8254-9D20A53FE277}">
      <dsp:nvSpPr>
        <dsp:cNvPr id="0" name=""/>
        <dsp:cNvSpPr/>
      </dsp:nvSpPr>
      <dsp:spPr>
        <a:xfrm>
          <a:off x="1066190" y="1241425"/>
          <a:ext cx="3567955" cy="8276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2"/>
              </a:solidFill>
            </a:rPr>
            <a:t>Speak with the AST SC Chairholder, WG </a:t>
          </a:r>
          <a:r>
            <a:rPr lang="en-US" sz="1200" kern="1200" dirty="0" err="1">
              <a:solidFill>
                <a:schemeClr val="bg2"/>
              </a:solidFill>
            </a:rPr>
            <a:t>Chairholder</a:t>
          </a:r>
          <a:r>
            <a:rPr lang="en-US" sz="1200" kern="1200" dirty="0">
              <a:solidFill>
                <a:schemeClr val="bg2"/>
              </a:solidFill>
            </a:rPr>
            <a:t>, and/or Outreach WG member </a:t>
          </a:r>
          <a:r>
            <a:rPr lang="en-US" sz="1200" kern="1200" dirty="0">
              <a:solidFill>
                <a:schemeClr val="tx1">
                  <a:lumMod val="65000"/>
                  <a:lumOff val="35000"/>
                </a:schemeClr>
              </a:solidFill>
            </a:rPr>
            <a:t>for placement in appropriate WG.</a:t>
          </a:r>
        </a:p>
      </dsp:txBody>
      <dsp:txXfrm>
        <a:off x="1090430" y="1265665"/>
        <a:ext cx="3519475" cy="779136"/>
      </dsp:txXfrm>
    </dsp:sp>
    <dsp:sp modelId="{668931A0-7206-49C9-8A4B-0D0D8AA7DFEF}">
      <dsp:nvSpPr>
        <dsp:cNvPr id="0" name=""/>
        <dsp:cNvSpPr/>
      </dsp:nvSpPr>
      <dsp:spPr>
        <a:xfrm rot="5400000">
          <a:off x="2694989" y="2089732"/>
          <a:ext cx="310356" cy="372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 rot="-5400000">
        <a:off x="2738439" y="2120768"/>
        <a:ext cx="223457" cy="217249"/>
      </dsp:txXfrm>
    </dsp:sp>
    <dsp:sp modelId="{AAE91B8B-3577-4558-912C-4EA521A22AFB}">
      <dsp:nvSpPr>
        <dsp:cNvPr id="0" name=""/>
        <dsp:cNvSpPr/>
      </dsp:nvSpPr>
      <dsp:spPr>
        <a:xfrm>
          <a:off x="1066190" y="2482850"/>
          <a:ext cx="3567955" cy="82761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2"/>
              </a:solidFill>
            </a:rPr>
            <a:t>Plan to attend a WG session.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2"/>
              </a:solidFill>
            </a:rPr>
            <a:t>Feel free to make suggestions, provide data, offer to work on projects, etc.</a:t>
          </a:r>
        </a:p>
      </dsp:txBody>
      <dsp:txXfrm>
        <a:off x="1090430" y="2507090"/>
        <a:ext cx="3519475" cy="7791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87F549-EA14-497E-B084-65DF65684551}">
      <dsp:nvSpPr>
        <dsp:cNvPr id="0" name=""/>
        <dsp:cNvSpPr/>
      </dsp:nvSpPr>
      <dsp:spPr>
        <a:xfrm>
          <a:off x="0" y="0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To register for the meeting visit </a:t>
          </a:r>
          <a:r>
            <a:rPr lang="en-US" sz="1100" kern="1200" dirty="0" err="1"/>
            <a:t>clsi.org</a:t>
          </a:r>
          <a:r>
            <a:rPr lang="en-US" sz="1100" kern="1200" dirty="0"/>
            <a:t>/</a:t>
          </a:r>
          <a:r>
            <a:rPr lang="en-US" sz="1100" kern="1200" dirty="0" err="1"/>
            <a:t>committeesweeks</a:t>
          </a:r>
          <a:r>
            <a:rPr lang="en-US" sz="1100" kern="1200" dirty="0"/>
            <a:t>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For questions, contact CLSI AST SC coordinator, Marcy </a:t>
          </a:r>
          <a:r>
            <a:rPr lang="en-US" sz="1100" kern="1200" dirty="0" err="1"/>
            <a:t>Hackenbrack</a:t>
          </a:r>
          <a:r>
            <a:rPr lang="en-US" sz="1100" kern="1200" dirty="0"/>
            <a:t> (</a:t>
          </a:r>
          <a:r>
            <a:rPr lang="en-US" sz="1100" kern="1200" dirty="0">
              <a:hlinkClick xmlns:r="http://schemas.openxmlformats.org/officeDocument/2006/relationships" r:id="rId1"/>
            </a:rPr>
            <a:t>mhackenbrack@clsi.org</a:t>
          </a:r>
          <a:r>
            <a:rPr lang="en-US" sz="1100" kern="1200" dirty="0"/>
            <a:t>).</a:t>
          </a:r>
        </a:p>
      </dsp:txBody>
      <dsp:txXfrm>
        <a:off x="1302660" y="0"/>
        <a:ext cx="4818739" cy="783806"/>
      </dsp:txXfrm>
    </dsp:sp>
    <dsp:sp modelId="{833E7EE2-6C5D-4068-9B21-5A7F3CB78553}">
      <dsp:nvSpPr>
        <dsp:cNvPr id="0" name=""/>
        <dsp:cNvSpPr/>
      </dsp:nvSpPr>
      <dsp:spPr>
        <a:xfrm>
          <a:off x="305711" y="78954"/>
          <a:ext cx="752626" cy="62589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FCEF9-E192-4F0A-8BEA-EBF98E0F696D}">
      <dsp:nvSpPr>
        <dsp:cNvPr id="0" name=""/>
        <dsp:cNvSpPr/>
      </dsp:nvSpPr>
      <dsp:spPr>
        <a:xfrm>
          <a:off x="0" y="862187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53695"/>
            <a:satOff val="-9147"/>
            <a:lumOff val="88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Review agenda materials that are emailed to you 4-6 weeks prior to the meeting.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Decide which WGs to attend.</a:t>
          </a:r>
        </a:p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(Some issues are ongoing; check previous meeting materials on the CLSI website to review what has been discussed at an earlier meeting.)</a:t>
          </a:r>
        </a:p>
      </dsp:txBody>
      <dsp:txXfrm>
        <a:off x="1302660" y="862187"/>
        <a:ext cx="4818739" cy="783806"/>
      </dsp:txXfrm>
    </dsp:sp>
    <dsp:sp modelId="{58F77E0A-0444-4A4B-AA8F-1B924608696A}">
      <dsp:nvSpPr>
        <dsp:cNvPr id="0" name=""/>
        <dsp:cNvSpPr/>
      </dsp:nvSpPr>
      <dsp:spPr>
        <a:xfrm>
          <a:off x="315437" y="940567"/>
          <a:ext cx="750165" cy="6270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29F99-8B67-4ED1-8ACC-1F4E39ED0A03}">
      <dsp:nvSpPr>
        <dsp:cNvPr id="0" name=""/>
        <dsp:cNvSpPr/>
      </dsp:nvSpPr>
      <dsp:spPr>
        <a:xfrm>
          <a:off x="0" y="1724374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307389"/>
            <a:satOff val="-18293"/>
            <a:lumOff val="177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Review CLSI M23 which describes how breakpoints and QC ranges are established. </a:t>
          </a:r>
        </a:p>
      </dsp:txBody>
      <dsp:txXfrm>
        <a:off x="1302660" y="1724374"/>
        <a:ext cx="4818739" cy="783806"/>
      </dsp:txXfrm>
    </dsp:sp>
    <dsp:sp modelId="{4C477C06-1D66-4708-873D-E2383881CBEB}">
      <dsp:nvSpPr>
        <dsp:cNvPr id="0" name=""/>
        <dsp:cNvSpPr/>
      </dsp:nvSpPr>
      <dsp:spPr>
        <a:xfrm>
          <a:off x="298432" y="1802754"/>
          <a:ext cx="784175" cy="6270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668D20-7ACE-4E8E-96FB-5E690E642E35}">
      <dsp:nvSpPr>
        <dsp:cNvPr id="0" name=""/>
        <dsp:cNvSpPr/>
      </dsp:nvSpPr>
      <dsp:spPr>
        <a:xfrm>
          <a:off x="0" y="2586561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461084"/>
            <a:satOff val="-27440"/>
            <a:lumOff val="266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Talk with a colleague who has been volunteering with CLSI on the AST SC.</a:t>
          </a:r>
        </a:p>
      </dsp:txBody>
      <dsp:txXfrm>
        <a:off x="1302660" y="2586561"/>
        <a:ext cx="4818739" cy="783806"/>
      </dsp:txXfrm>
    </dsp:sp>
    <dsp:sp modelId="{5A0D96EF-98AB-4466-ABF6-4C8AC9FC4E32}">
      <dsp:nvSpPr>
        <dsp:cNvPr id="0" name=""/>
        <dsp:cNvSpPr/>
      </dsp:nvSpPr>
      <dsp:spPr>
        <a:xfrm>
          <a:off x="315437" y="2664941"/>
          <a:ext cx="750165" cy="6270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8D86DF-D31E-43A9-AB1E-F0DCC590AC42}">
      <dsp:nvSpPr>
        <dsp:cNvPr id="0" name=""/>
        <dsp:cNvSpPr/>
      </dsp:nvSpPr>
      <dsp:spPr>
        <a:xfrm>
          <a:off x="0" y="3448748"/>
          <a:ext cx="6121400" cy="783806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614778"/>
            <a:satOff val="-36587"/>
            <a:lumOff val="35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Attend the free, Education Workshop on Saturday evening.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Attend Sunday and Monday WGs (feel free to “roam” from one to another).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Attend Monday and Tuesday plenary sessions.</a:t>
          </a:r>
        </a:p>
      </dsp:txBody>
      <dsp:txXfrm>
        <a:off x="1302660" y="3448748"/>
        <a:ext cx="4818739" cy="783806"/>
      </dsp:txXfrm>
    </dsp:sp>
    <dsp:sp modelId="{C7EF8CFC-F925-4B55-871C-DAA5337C4DB5}">
      <dsp:nvSpPr>
        <dsp:cNvPr id="0" name=""/>
        <dsp:cNvSpPr/>
      </dsp:nvSpPr>
      <dsp:spPr>
        <a:xfrm>
          <a:off x="323940" y="3527128"/>
          <a:ext cx="733160" cy="62704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422590" y="9086094"/>
            <a:ext cx="5456237" cy="24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013" tIns="45507" rIns="91013" bIns="45507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CLSI      </a:t>
            </a:r>
            <a:fld id="{0789E415-C270-4EB2-8355-C06BD5B29E27}" type="datetime4">
              <a:rPr lang="en-US" sz="1000" smtClean="0">
                <a:latin typeface="Arial" pitchFamily="34" charset="0"/>
                <a:cs typeface="Arial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January 4, 2019</a:t>
            </a:fld>
            <a:r>
              <a:rPr lang="en-US" sz="1000" dirty="0">
                <a:latin typeface="Arial" pitchFamily="34" charset="0"/>
                <a:cs typeface="Arial" pitchFamily="34" charset="0"/>
              </a:rPr>
              <a:t>      CLSI Template.</a:t>
            </a:r>
            <a:fld id="{5C131F45-EA3D-4858-8731-7C42A0904F6C}" type="slidenum">
              <a:rPr lang="en-US" sz="1000" smtClean="0">
                <a:latin typeface="Arial" pitchFamily="34" charset="0"/>
                <a:cs typeface="Arial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818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22590" y="9086094"/>
            <a:ext cx="5456237" cy="24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013" tIns="45507" rIns="91013" bIns="45507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 dirty="0">
                <a:latin typeface="Arial" pitchFamily="34" charset="0"/>
                <a:cs typeface="Arial" pitchFamily="34" charset="0"/>
              </a:rPr>
              <a:t>CLSI      </a:t>
            </a:r>
            <a:fld id="{0789E415-C270-4EB2-8355-C06BD5B29E27}" type="datetime4">
              <a:rPr lang="en-US" sz="1000" smtClean="0">
                <a:latin typeface="Arial" pitchFamily="34" charset="0"/>
                <a:cs typeface="Arial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January 4, 2019</a:t>
            </a:fld>
            <a:r>
              <a:rPr lang="en-US" sz="1000" dirty="0">
                <a:latin typeface="Arial" pitchFamily="34" charset="0"/>
                <a:cs typeface="Arial" pitchFamily="34" charset="0"/>
              </a:rPr>
              <a:t>      CLSI Template.</a:t>
            </a:r>
            <a:fld id="{5C131F45-EA3D-4858-8731-7C42A0904F6C}" type="slidenum">
              <a:rPr lang="en-US" sz="1000" smtClean="0">
                <a:latin typeface="Arial" pitchFamily="34" charset="0"/>
                <a:cs typeface="Arial" pitchFamily="34" charset="0"/>
              </a:rPr>
              <a:pPr algn="r" eaLnBrk="0" hangingPunct="0"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244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01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00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1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144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646758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807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69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93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291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i="1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421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3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9997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75564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839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649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0975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</p:spTree>
    <p:extLst>
      <p:ext uri="{BB962C8B-B14F-4D97-AF65-F5344CB8AC3E}">
        <p14:creationId xmlns:p14="http://schemas.microsoft.com/office/powerpoint/2010/main" val="10260375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509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61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7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42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6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11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i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56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02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1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SI 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3390" y="2084389"/>
            <a:ext cx="5835207" cy="1101725"/>
          </a:xfrm>
          <a:effectLst/>
        </p:spPr>
        <p:txBody>
          <a:bodyPr anchor="b" anchorCtr="0"/>
          <a:lstStyle>
            <a:lvl1pPr algn="l">
              <a:lnSpc>
                <a:spcPct val="85000"/>
              </a:lnSpc>
              <a:defRPr sz="36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1" y="3327400"/>
            <a:ext cx="5506595" cy="459410"/>
          </a:xfrm>
          <a:effectLst/>
        </p:spPr>
        <p:txBody>
          <a:bodyPr/>
          <a:lstStyle>
            <a:lvl1pPr marL="0" indent="0" algn="l">
              <a:lnSpc>
                <a:spcPct val="85000"/>
              </a:lnSpc>
              <a:buNone/>
              <a:defRPr sz="2400" baseline="0">
                <a:solidFill>
                  <a:schemeClr val="tx1"/>
                </a:solidFill>
                <a:effectLst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Name and Title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4353" y="156421"/>
            <a:ext cx="2368368" cy="1184184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761558" y="3928097"/>
            <a:ext cx="5507039" cy="368300"/>
          </a:xfrm>
        </p:spPr>
        <p:txBody>
          <a:bodyPr/>
          <a:lstStyle>
            <a:lvl1pPr marL="288918" marR="0" indent="-288918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SzPct val="110000"/>
              <a:buFont typeface="Arial" charset="0"/>
              <a:buNone/>
              <a:tabLst/>
              <a:defRPr sz="2000">
                <a:solidFill>
                  <a:schemeClr val="tx1"/>
                </a:solidFill>
              </a:defRPr>
            </a:lvl1pPr>
          </a:lstStyle>
          <a:p>
            <a:pPr marL="288918" marR="0" lvl="0" indent="-288918" algn="l" defTabSz="914377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SzPct val="110000"/>
              <a:buFont typeface="Arial" charset="0"/>
              <a:buNone/>
              <a:tabLst/>
              <a:defRPr/>
            </a:pPr>
            <a:r>
              <a:rPr lang="en-US" dirty="0"/>
              <a:t>Presentation Location | Presentation Date</a:t>
            </a:r>
          </a:p>
        </p:txBody>
      </p: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LSI Title and Content - Gray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rot="5400000">
            <a:off x="-208087" y="208088"/>
            <a:ext cx="849313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4258748" y="258252"/>
            <a:ext cx="626507" cy="914400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0875" y="175922"/>
            <a:ext cx="8125576" cy="60084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/>
              <a:t>Header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1065213"/>
            <a:ext cx="8067675" cy="3245532"/>
          </a:xfrm>
        </p:spPr>
        <p:txBody>
          <a:bodyPr/>
          <a:lstStyle>
            <a:lvl1pPr marL="227008" indent="-227008">
              <a:buClr>
                <a:schemeClr val="bg2"/>
              </a:buClr>
              <a:buSzPct val="110000"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4" name="Group 27"/>
          <p:cNvGrpSpPr/>
          <p:nvPr userDrawn="1"/>
        </p:nvGrpSpPr>
        <p:grpSpPr>
          <a:xfrm>
            <a:off x="7902837" y="4620127"/>
            <a:ext cx="956575" cy="360375"/>
            <a:chOff x="3819525" y="1849438"/>
            <a:chExt cx="1487488" cy="560388"/>
          </a:xfrm>
          <a:solidFill>
            <a:schemeClr val="bg1"/>
          </a:solidFill>
        </p:grpSpPr>
        <p:sp>
          <p:nvSpPr>
            <p:cNvPr id="20" name="Freeform 6"/>
            <p:cNvSpPr>
              <a:spLocks/>
            </p:cNvSpPr>
            <p:nvPr userDrawn="1"/>
          </p:nvSpPr>
          <p:spPr bwMode="auto">
            <a:xfrm>
              <a:off x="4225925" y="2092325"/>
              <a:ext cx="168275" cy="265113"/>
            </a:xfrm>
            <a:custGeom>
              <a:avLst/>
              <a:gdLst>
                <a:gd name="T0" fmla="*/ 0 w 106"/>
                <a:gd name="T1" fmla="*/ 150 h 167"/>
                <a:gd name="T2" fmla="*/ 9 w 106"/>
                <a:gd name="T3" fmla="*/ 167 h 167"/>
                <a:gd name="T4" fmla="*/ 106 w 106"/>
                <a:gd name="T5" fmla="*/ 0 h 167"/>
                <a:gd name="T6" fmla="*/ 86 w 106"/>
                <a:gd name="T7" fmla="*/ 0 h 167"/>
                <a:gd name="T8" fmla="*/ 0 w 106"/>
                <a:gd name="T9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67">
                  <a:moveTo>
                    <a:pt x="0" y="150"/>
                  </a:moveTo>
                  <a:lnTo>
                    <a:pt x="9" y="167"/>
                  </a:lnTo>
                  <a:lnTo>
                    <a:pt x="106" y="0"/>
                  </a:lnTo>
                  <a:lnTo>
                    <a:pt x="86" y="0"/>
                  </a:lnTo>
                  <a:lnTo>
                    <a:pt x="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4194175" y="2092325"/>
              <a:ext cx="138113" cy="212725"/>
            </a:xfrm>
            <a:custGeom>
              <a:avLst/>
              <a:gdLst>
                <a:gd name="T0" fmla="*/ 67 w 87"/>
                <a:gd name="T1" fmla="*/ 0 h 134"/>
                <a:gd name="T2" fmla="*/ 0 w 87"/>
                <a:gd name="T3" fmla="*/ 117 h 134"/>
                <a:gd name="T4" fmla="*/ 10 w 87"/>
                <a:gd name="T5" fmla="*/ 134 h 134"/>
                <a:gd name="T6" fmla="*/ 87 w 87"/>
                <a:gd name="T7" fmla="*/ 0 h 134"/>
                <a:gd name="T8" fmla="*/ 67 w 87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34">
                  <a:moveTo>
                    <a:pt x="67" y="0"/>
                  </a:moveTo>
                  <a:lnTo>
                    <a:pt x="0" y="117"/>
                  </a:lnTo>
                  <a:lnTo>
                    <a:pt x="10" y="134"/>
                  </a:lnTo>
                  <a:lnTo>
                    <a:pt x="8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2" name="Freeform 8"/>
            <p:cNvSpPr>
              <a:spLocks/>
            </p:cNvSpPr>
            <p:nvPr userDrawn="1"/>
          </p:nvSpPr>
          <p:spPr bwMode="auto">
            <a:xfrm>
              <a:off x="4164013" y="2092325"/>
              <a:ext cx="107950" cy="160338"/>
            </a:xfrm>
            <a:custGeom>
              <a:avLst/>
              <a:gdLst>
                <a:gd name="T0" fmla="*/ 48 w 68"/>
                <a:gd name="T1" fmla="*/ 0 h 101"/>
                <a:gd name="T2" fmla="*/ 0 w 68"/>
                <a:gd name="T3" fmla="*/ 84 h 101"/>
                <a:gd name="T4" fmla="*/ 10 w 68"/>
                <a:gd name="T5" fmla="*/ 101 h 101"/>
                <a:gd name="T6" fmla="*/ 68 w 68"/>
                <a:gd name="T7" fmla="*/ 0 h 101"/>
                <a:gd name="T8" fmla="*/ 48 w 68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48" y="0"/>
                  </a:moveTo>
                  <a:lnTo>
                    <a:pt x="0" y="84"/>
                  </a:lnTo>
                  <a:lnTo>
                    <a:pt x="10" y="101"/>
                  </a:lnTo>
                  <a:lnTo>
                    <a:pt x="6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3819525" y="1849438"/>
              <a:ext cx="603250" cy="560388"/>
            </a:xfrm>
            <a:custGeom>
              <a:avLst/>
              <a:gdLst>
                <a:gd name="T0" fmla="*/ 131 w 287"/>
                <a:gd name="T1" fmla="*/ 172 h 267"/>
                <a:gd name="T2" fmla="*/ 128 w 287"/>
                <a:gd name="T3" fmla="*/ 177 h 267"/>
                <a:gd name="T4" fmla="*/ 104 w 287"/>
                <a:gd name="T5" fmla="*/ 144 h 267"/>
                <a:gd name="T6" fmla="*/ 124 w 287"/>
                <a:gd name="T7" fmla="*/ 160 h 267"/>
                <a:gd name="T8" fmla="*/ 104 w 287"/>
                <a:gd name="T9" fmla="*/ 125 h 267"/>
                <a:gd name="T10" fmla="*/ 104 w 287"/>
                <a:gd name="T11" fmla="*/ 132 h 267"/>
                <a:gd name="T12" fmla="*/ 104 w 287"/>
                <a:gd name="T13" fmla="*/ 63 h 267"/>
                <a:gd name="T14" fmla="*/ 137 w 287"/>
                <a:gd name="T15" fmla="*/ 91 h 267"/>
                <a:gd name="T16" fmla="*/ 104 w 287"/>
                <a:gd name="T17" fmla="*/ 63 h 267"/>
                <a:gd name="T18" fmla="*/ 130 w 287"/>
                <a:gd name="T19" fmla="*/ 48 h 267"/>
                <a:gd name="T20" fmla="*/ 104 w 287"/>
                <a:gd name="T21" fmla="*/ 13 h 267"/>
                <a:gd name="T22" fmla="*/ 141 w 287"/>
                <a:gd name="T23" fmla="*/ 45 h 267"/>
                <a:gd name="T24" fmla="*/ 159 w 287"/>
                <a:gd name="T25" fmla="*/ 38 h 267"/>
                <a:gd name="T26" fmla="*/ 149 w 287"/>
                <a:gd name="T27" fmla="*/ 91 h 267"/>
                <a:gd name="T28" fmla="*/ 167 w 287"/>
                <a:gd name="T29" fmla="*/ 48 h 267"/>
                <a:gd name="T30" fmla="*/ 91 w 287"/>
                <a:gd name="T31" fmla="*/ 51 h 267"/>
                <a:gd name="T32" fmla="*/ 91 w 287"/>
                <a:gd name="T33" fmla="*/ 13 h 267"/>
                <a:gd name="T34" fmla="*/ 91 w 287"/>
                <a:gd name="T35" fmla="*/ 91 h 267"/>
                <a:gd name="T36" fmla="*/ 58 w 287"/>
                <a:gd name="T37" fmla="*/ 91 h 267"/>
                <a:gd name="T38" fmla="*/ 91 w 287"/>
                <a:gd name="T39" fmla="*/ 63 h 267"/>
                <a:gd name="T40" fmla="*/ 91 w 287"/>
                <a:gd name="T41" fmla="*/ 132 h 267"/>
                <a:gd name="T42" fmla="*/ 58 w 287"/>
                <a:gd name="T43" fmla="*/ 104 h 267"/>
                <a:gd name="T44" fmla="*/ 91 w 287"/>
                <a:gd name="T45" fmla="*/ 132 h 267"/>
                <a:gd name="T46" fmla="*/ 66 w 287"/>
                <a:gd name="T47" fmla="*/ 147 h 267"/>
                <a:gd name="T48" fmla="*/ 91 w 287"/>
                <a:gd name="T49" fmla="*/ 181 h 267"/>
                <a:gd name="T50" fmla="*/ 54 w 287"/>
                <a:gd name="T51" fmla="*/ 150 h 267"/>
                <a:gd name="T52" fmla="*/ 36 w 287"/>
                <a:gd name="T53" fmla="*/ 156 h 267"/>
                <a:gd name="T54" fmla="*/ 13 w 287"/>
                <a:gd name="T55" fmla="*/ 104 h 267"/>
                <a:gd name="T56" fmla="*/ 50 w 287"/>
                <a:gd name="T57" fmla="*/ 138 h 267"/>
                <a:gd name="T58" fmla="*/ 28 w 287"/>
                <a:gd name="T59" fmla="*/ 48 h 267"/>
                <a:gd name="T60" fmla="*/ 46 w 287"/>
                <a:gd name="T61" fmla="*/ 91 h 267"/>
                <a:gd name="T62" fmla="*/ 28 w 287"/>
                <a:gd name="T63" fmla="*/ 48 h 267"/>
                <a:gd name="T64" fmla="*/ 54 w 287"/>
                <a:gd name="T65" fmla="*/ 45 h 267"/>
                <a:gd name="T66" fmla="*/ 67 w 287"/>
                <a:gd name="T67" fmla="*/ 18 h 267"/>
                <a:gd name="T68" fmla="*/ 280 w 287"/>
                <a:gd name="T69" fmla="*/ 104 h 267"/>
                <a:gd name="T70" fmla="*/ 195 w 287"/>
                <a:gd name="T71" fmla="*/ 91 h 267"/>
                <a:gd name="T72" fmla="*/ 0 w 287"/>
                <a:gd name="T73" fmla="*/ 97 h 267"/>
                <a:gd name="T74" fmla="*/ 0 w 287"/>
                <a:gd name="T75" fmla="*/ 98 h 267"/>
                <a:gd name="T76" fmla="*/ 139 w 287"/>
                <a:gd name="T77" fmla="*/ 186 h 267"/>
                <a:gd name="T78" fmla="*/ 193 w 287"/>
                <a:gd name="T79" fmla="*/ 25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67">
                  <a:moveTo>
                    <a:pt x="128" y="177"/>
                  </a:moveTo>
                  <a:cubicBezTo>
                    <a:pt x="129" y="176"/>
                    <a:pt x="130" y="174"/>
                    <a:pt x="131" y="172"/>
                  </a:cubicBezTo>
                  <a:cubicBezTo>
                    <a:pt x="133" y="175"/>
                    <a:pt x="133" y="175"/>
                    <a:pt x="133" y="175"/>
                  </a:cubicBezTo>
                  <a:cubicBezTo>
                    <a:pt x="131" y="176"/>
                    <a:pt x="130" y="176"/>
                    <a:pt x="128" y="177"/>
                  </a:cubicBezTo>
                  <a:moveTo>
                    <a:pt x="104" y="181"/>
                  </a:move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5"/>
                    <a:pt x="115" y="145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18" y="171"/>
                    <a:pt x="112" y="179"/>
                    <a:pt x="104" y="181"/>
                  </a:cubicBezTo>
                  <a:moveTo>
                    <a:pt x="104" y="125"/>
                  </a:moveTo>
                  <a:cubicBezTo>
                    <a:pt x="108" y="132"/>
                    <a:pt x="108" y="132"/>
                    <a:pt x="108" y="132"/>
                  </a:cubicBezTo>
                  <a:cubicBezTo>
                    <a:pt x="107" y="132"/>
                    <a:pt x="105" y="132"/>
                    <a:pt x="104" y="132"/>
                  </a:cubicBezTo>
                  <a:lnTo>
                    <a:pt x="104" y="125"/>
                  </a:lnTo>
                  <a:close/>
                  <a:moveTo>
                    <a:pt x="104" y="63"/>
                  </a:moveTo>
                  <a:cubicBezTo>
                    <a:pt x="114" y="62"/>
                    <a:pt x="124" y="61"/>
                    <a:pt x="133" y="60"/>
                  </a:cubicBezTo>
                  <a:cubicBezTo>
                    <a:pt x="135" y="69"/>
                    <a:pt x="137" y="80"/>
                    <a:pt x="137" y="91"/>
                  </a:cubicBezTo>
                  <a:cubicBezTo>
                    <a:pt x="104" y="91"/>
                    <a:pt x="104" y="91"/>
                    <a:pt x="104" y="91"/>
                  </a:cubicBezTo>
                  <a:lnTo>
                    <a:pt x="104" y="63"/>
                  </a:lnTo>
                  <a:close/>
                  <a:moveTo>
                    <a:pt x="104" y="13"/>
                  </a:moveTo>
                  <a:cubicBezTo>
                    <a:pt x="114" y="17"/>
                    <a:pt x="124" y="30"/>
                    <a:pt x="130" y="48"/>
                  </a:cubicBezTo>
                  <a:cubicBezTo>
                    <a:pt x="122" y="49"/>
                    <a:pt x="113" y="50"/>
                    <a:pt x="104" y="51"/>
                  </a:cubicBezTo>
                  <a:lnTo>
                    <a:pt x="104" y="13"/>
                  </a:lnTo>
                  <a:close/>
                  <a:moveTo>
                    <a:pt x="159" y="38"/>
                  </a:moveTo>
                  <a:cubicBezTo>
                    <a:pt x="154" y="41"/>
                    <a:pt x="148" y="43"/>
                    <a:pt x="141" y="45"/>
                  </a:cubicBezTo>
                  <a:cubicBezTo>
                    <a:pt x="138" y="34"/>
                    <a:pt x="133" y="25"/>
                    <a:pt x="128" y="18"/>
                  </a:cubicBezTo>
                  <a:cubicBezTo>
                    <a:pt x="140" y="22"/>
                    <a:pt x="150" y="29"/>
                    <a:pt x="159" y="38"/>
                  </a:cubicBezTo>
                  <a:moveTo>
                    <a:pt x="183" y="91"/>
                  </a:moveTo>
                  <a:cubicBezTo>
                    <a:pt x="149" y="91"/>
                    <a:pt x="149" y="91"/>
                    <a:pt x="149" y="91"/>
                  </a:cubicBezTo>
                  <a:cubicBezTo>
                    <a:pt x="149" y="79"/>
                    <a:pt x="147" y="67"/>
                    <a:pt x="145" y="57"/>
                  </a:cubicBezTo>
                  <a:cubicBezTo>
                    <a:pt x="153" y="54"/>
                    <a:pt x="160" y="51"/>
                    <a:pt x="167" y="48"/>
                  </a:cubicBezTo>
                  <a:cubicBezTo>
                    <a:pt x="176" y="60"/>
                    <a:pt x="181" y="75"/>
                    <a:pt x="183" y="91"/>
                  </a:cubicBezTo>
                  <a:moveTo>
                    <a:pt x="91" y="51"/>
                  </a:moveTo>
                  <a:cubicBezTo>
                    <a:pt x="82" y="50"/>
                    <a:pt x="74" y="49"/>
                    <a:pt x="66" y="48"/>
                  </a:cubicBezTo>
                  <a:cubicBezTo>
                    <a:pt x="72" y="30"/>
                    <a:pt x="81" y="17"/>
                    <a:pt x="91" y="13"/>
                  </a:cubicBezTo>
                  <a:lnTo>
                    <a:pt x="91" y="51"/>
                  </a:lnTo>
                  <a:close/>
                  <a:moveTo>
                    <a:pt x="91" y="91"/>
                  </a:moveTo>
                  <a:cubicBezTo>
                    <a:pt x="84" y="91"/>
                    <a:pt x="84" y="91"/>
                    <a:pt x="84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80"/>
                    <a:pt x="60" y="69"/>
                    <a:pt x="62" y="60"/>
                  </a:cubicBezTo>
                  <a:cubicBezTo>
                    <a:pt x="71" y="61"/>
                    <a:pt x="81" y="62"/>
                    <a:pt x="91" y="63"/>
                  </a:cubicBezTo>
                  <a:lnTo>
                    <a:pt x="91" y="91"/>
                  </a:lnTo>
                  <a:close/>
                  <a:moveTo>
                    <a:pt x="91" y="132"/>
                  </a:moveTo>
                  <a:cubicBezTo>
                    <a:pt x="81" y="132"/>
                    <a:pt x="71" y="133"/>
                    <a:pt x="62" y="135"/>
                  </a:cubicBezTo>
                  <a:cubicBezTo>
                    <a:pt x="60" y="125"/>
                    <a:pt x="59" y="115"/>
                    <a:pt x="58" y="104"/>
                  </a:cubicBezTo>
                  <a:cubicBezTo>
                    <a:pt x="91" y="104"/>
                    <a:pt x="91" y="104"/>
                    <a:pt x="91" y="104"/>
                  </a:cubicBezTo>
                  <a:lnTo>
                    <a:pt x="91" y="132"/>
                  </a:lnTo>
                  <a:close/>
                  <a:moveTo>
                    <a:pt x="91" y="181"/>
                  </a:moveTo>
                  <a:cubicBezTo>
                    <a:pt x="81" y="178"/>
                    <a:pt x="72" y="165"/>
                    <a:pt x="66" y="147"/>
                  </a:cubicBezTo>
                  <a:cubicBezTo>
                    <a:pt x="74" y="145"/>
                    <a:pt x="82" y="144"/>
                    <a:pt x="91" y="144"/>
                  </a:cubicBezTo>
                  <a:lnTo>
                    <a:pt x="91" y="181"/>
                  </a:lnTo>
                  <a:close/>
                  <a:moveTo>
                    <a:pt x="36" y="156"/>
                  </a:moveTo>
                  <a:cubicBezTo>
                    <a:pt x="42" y="154"/>
                    <a:pt x="47" y="152"/>
                    <a:pt x="54" y="150"/>
                  </a:cubicBezTo>
                  <a:cubicBezTo>
                    <a:pt x="57" y="160"/>
                    <a:pt x="62" y="170"/>
                    <a:pt x="67" y="177"/>
                  </a:cubicBezTo>
                  <a:cubicBezTo>
                    <a:pt x="56" y="172"/>
                    <a:pt x="45" y="165"/>
                    <a:pt x="36" y="156"/>
                  </a:cubicBezTo>
                  <a:moveTo>
                    <a:pt x="28" y="147"/>
                  </a:moveTo>
                  <a:cubicBezTo>
                    <a:pt x="20" y="135"/>
                    <a:pt x="14" y="120"/>
                    <a:pt x="13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16"/>
                    <a:pt x="48" y="127"/>
                    <a:pt x="50" y="138"/>
                  </a:cubicBezTo>
                  <a:cubicBezTo>
                    <a:pt x="42" y="140"/>
                    <a:pt x="35" y="143"/>
                    <a:pt x="28" y="147"/>
                  </a:cubicBezTo>
                  <a:moveTo>
                    <a:pt x="28" y="48"/>
                  </a:moveTo>
                  <a:cubicBezTo>
                    <a:pt x="35" y="51"/>
                    <a:pt x="42" y="54"/>
                    <a:pt x="50" y="57"/>
                  </a:cubicBezTo>
                  <a:cubicBezTo>
                    <a:pt x="48" y="67"/>
                    <a:pt x="46" y="79"/>
                    <a:pt x="46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4" y="75"/>
                    <a:pt x="20" y="60"/>
                    <a:pt x="28" y="48"/>
                  </a:cubicBezTo>
                  <a:moveTo>
                    <a:pt x="67" y="18"/>
                  </a:moveTo>
                  <a:cubicBezTo>
                    <a:pt x="62" y="25"/>
                    <a:pt x="57" y="34"/>
                    <a:pt x="54" y="45"/>
                  </a:cubicBezTo>
                  <a:cubicBezTo>
                    <a:pt x="47" y="43"/>
                    <a:pt x="42" y="41"/>
                    <a:pt x="36" y="38"/>
                  </a:cubicBezTo>
                  <a:cubicBezTo>
                    <a:pt x="45" y="29"/>
                    <a:pt x="56" y="22"/>
                    <a:pt x="67" y="18"/>
                  </a:cubicBezTo>
                  <a:moveTo>
                    <a:pt x="106" y="104"/>
                  </a:moveTo>
                  <a:cubicBezTo>
                    <a:pt x="280" y="104"/>
                    <a:pt x="280" y="104"/>
                    <a:pt x="280" y="104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195" y="91"/>
                    <a:pt x="195" y="91"/>
                    <a:pt x="195" y="91"/>
                  </a:cubicBezTo>
                  <a:cubicBezTo>
                    <a:pt x="192" y="40"/>
                    <a:pt x="150" y="0"/>
                    <a:pt x="98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8"/>
                  </a:cubicBezTo>
                  <a:cubicBezTo>
                    <a:pt x="0" y="151"/>
                    <a:pt x="44" y="195"/>
                    <a:pt x="98" y="195"/>
                  </a:cubicBezTo>
                  <a:cubicBezTo>
                    <a:pt x="112" y="195"/>
                    <a:pt x="126" y="192"/>
                    <a:pt x="139" y="186"/>
                  </a:cubicBezTo>
                  <a:cubicBezTo>
                    <a:pt x="186" y="267"/>
                    <a:pt x="186" y="267"/>
                    <a:pt x="186" y="267"/>
                  </a:cubicBezTo>
                  <a:cubicBezTo>
                    <a:pt x="193" y="255"/>
                    <a:pt x="193" y="255"/>
                    <a:pt x="193" y="255"/>
                  </a:cubicBezTo>
                  <a:lnTo>
                    <a:pt x="106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4405313" y="2041525"/>
              <a:ext cx="311150" cy="368300"/>
            </a:xfrm>
            <a:custGeom>
              <a:avLst/>
              <a:gdLst>
                <a:gd name="T0" fmla="*/ 148 w 148"/>
                <a:gd name="T1" fmla="*/ 145 h 175"/>
                <a:gd name="T2" fmla="*/ 120 w 148"/>
                <a:gd name="T3" fmla="*/ 168 h 175"/>
                <a:gd name="T4" fmla="*/ 86 w 148"/>
                <a:gd name="T5" fmla="*/ 175 h 175"/>
                <a:gd name="T6" fmla="*/ 51 w 148"/>
                <a:gd name="T7" fmla="*/ 169 h 175"/>
                <a:gd name="T8" fmla="*/ 24 w 148"/>
                <a:gd name="T9" fmla="*/ 151 h 175"/>
                <a:gd name="T10" fmla="*/ 6 w 148"/>
                <a:gd name="T11" fmla="*/ 123 h 175"/>
                <a:gd name="T12" fmla="*/ 0 w 148"/>
                <a:gd name="T13" fmla="*/ 87 h 175"/>
                <a:gd name="T14" fmla="*/ 6 w 148"/>
                <a:gd name="T15" fmla="*/ 52 h 175"/>
                <a:gd name="T16" fmla="*/ 24 w 148"/>
                <a:gd name="T17" fmla="*/ 25 h 175"/>
                <a:gd name="T18" fmla="*/ 51 w 148"/>
                <a:gd name="T19" fmla="*/ 6 h 175"/>
                <a:gd name="T20" fmla="*/ 86 w 148"/>
                <a:gd name="T21" fmla="*/ 0 h 175"/>
                <a:gd name="T22" fmla="*/ 118 w 148"/>
                <a:gd name="T23" fmla="*/ 6 h 175"/>
                <a:gd name="T24" fmla="*/ 143 w 148"/>
                <a:gd name="T25" fmla="*/ 26 h 175"/>
                <a:gd name="T26" fmla="*/ 131 w 148"/>
                <a:gd name="T27" fmla="*/ 37 h 175"/>
                <a:gd name="T28" fmla="*/ 111 w 148"/>
                <a:gd name="T29" fmla="*/ 19 h 175"/>
                <a:gd name="T30" fmla="*/ 86 w 148"/>
                <a:gd name="T31" fmla="*/ 14 h 175"/>
                <a:gd name="T32" fmla="*/ 57 w 148"/>
                <a:gd name="T33" fmla="*/ 20 h 175"/>
                <a:gd name="T34" fmla="*/ 34 w 148"/>
                <a:gd name="T35" fmla="*/ 35 h 175"/>
                <a:gd name="T36" fmla="*/ 20 w 148"/>
                <a:gd name="T37" fmla="*/ 58 h 175"/>
                <a:gd name="T38" fmla="*/ 15 w 148"/>
                <a:gd name="T39" fmla="*/ 87 h 175"/>
                <a:gd name="T40" fmla="*/ 20 w 148"/>
                <a:gd name="T41" fmla="*/ 116 h 175"/>
                <a:gd name="T42" fmla="*/ 34 w 148"/>
                <a:gd name="T43" fmla="*/ 140 h 175"/>
                <a:gd name="T44" fmla="*/ 57 w 148"/>
                <a:gd name="T45" fmla="*/ 155 h 175"/>
                <a:gd name="T46" fmla="*/ 86 w 148"/>
                <a:gd name="T47" fmla="*/ 161 h 175"/>
                <a:gd name="T48" fmla="*/ 99 w 148"/>
                <a:gd name="T49" fmla="*/ 159 h 175"/>
                <a:gd name="T50" fmla="*/ 112 w 148"/>
                <a:gd name="T51" fmla="*/ 155 h 175"/>
                <a:gd name="T52" fmla="*/ 125 w 148"/>
                <a:gd name="T53" fmla="*/ 147 h 175"/>
                <a:gd name="T54" fmla="*/ 135 w 148"/>
                <a:gd name="T55" fmla="*/ 135 h 175"/>
                <a:gd name="T56" fmla="*/ 148 w 148"/>
                <a:gd name="T57" fmla="*/ 1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" h="175">
                  <a:moveTo>
                    <a:pt x="148" y="145"/>
                  </a:moveTo>
                  <a:cubicBezTo>
                    <a:pt x="140" y="156"/>
                    <a:pt x="131" y="163"/>
                    <a:pt x="120" y="168"/>
                  </a:cubicBezTo>
                  <a:cubicBezTo>
                    <a:pt x="110" y="173"/>
                    <a:pt x="98" y="175"/>
                    <a:pt x="86" y="175"/>
                  </a:cubicBezTo>
                  <a:cubicBezTo>
                    <a:pt x="73" y="175"/>
                    <a:pt x="62" y="173"/>
                    <a:pt x="51" y="169"/>
                  </a:cubicBezTo>
                  <a:cubicBezTo>
                    <a:pt x="40" y="164"/>
                    <a:pt x="31" y="158"/>
                    <a:pt x="24" y="151"/>
                  </a:cubicBezTo>
                  <a:cubicBezTo>
                    <a:pt x="16" y="143"/>
                    <a:pt x="10" y="133"/>
                    <a:pt x="6" y="123"/>
                  </a:cubicBezTo>
                  <a:cubicBezTo>
                    <a:pt x="2" y="112"/>
                    <a:pt x="0" y="100"/>
                    <a:pt x="0" y="87"/>
                  </a:cubicBezTo>
                  <a:cubicBezTo>
                    <a:pt x="0" y="75"/>
                    <a:pt x="2" y="63"/>
                    <a:pt x="6" y="52"/>
                  </a:cubicBezTo>
                  <a:cubicBezTo>
                    <a:pt x="10" y="42"/>
                    <a:pt x="16" y="32"/>
                    <a:pt x="24" y="25"/>
                  </a:cubicBezTo>
                  <a:cubicBezTo>
                    <a:pt x="31" y="17"/>
                    <a:pt x="40" y="11"/>
                    <a:pt x="51" y="6"/>
                  </a:cubicBezTo>
                  <a:cubicBezTo>
                    <a:pt x="62" y="2"/>
                    <a:pt x="73" y="0"/>
                    <a:pt x="86" y="0"/>
                  </a:cubicBezTo>
                  <a:cubicBezTo>
                    <a:pt x="97" y="0"/>
                    <a:pt x="108" y="2"/>
                    <a:pt x="118" y="6"/>
                  </a:cubicBezTo>
                  <a:cubicBezTo>
                    <a:pt x="127" y="10"/>
                    <a:pt x="136" y="16"/>
                    <a:pt x="143" y="26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6" y="29"/>
                    <a:pt x="119" y="23"/>
                    <a:pt x="111" y="19"/>
                  </a:cubicBezTo>
                  <a:cubicBezTo>
                    <a:pt x="103" y="16"/>
                    <a:pt x="94" y="14"/>
                    <a:pt x="86" y="14"/>
                  </a:cubicBezTo>
                  <a:cubicBezTo>
                    <a:pt x="75" y="14"/>
                    <a:pt x="65" y="16"/>
                    <a:pt x="57" y="20"/>
                  </a:cubicBezTo>
                  <a:cubicBezTo>
                    <a:pt x="48" y="23"/>
                    <a:pt x="40" y="28"/>
                    <a:pt x="34" y="35"/>
                  </a:cubicBezTo>
                  <a:cubicBezTo>
                    <a:pt x="28" y="42"/>
                    <a:pt x="23" y="49"/>
                    <a:pt x="20" y="58"/>
                  </a:cubicBezTo>
                  <a:cubicBezTo>
                    <a:pt x="17" y="67"/>
                    <a:pt x="15" y="77"/>
                    <a:pt x="15" y="87"/>
                  </a:cubicBezTo>
                  <a:cubicBezTo>
                    <a:pt x="15" y="98"/>
                    <a:pt x="17" y="107"/>
                    <a:pt x="20" y="116"/>
                  </a:cubicBezTo>
                  <a:cubicBezTo>
                    <a:pt x="23" y="125"/>
                    <a:pt x="28" y="133"/>
                    <a:pt x="34" y="140"/>
                  </a:cubicBezTo>
                  <a:cubicBezTo>
                    <a:pt x="40" y="146"/>
                    <a:pt x="48" y="152"/>
                    <a:pt x="57" y="155"/>
                  </a:cubicBezTo>
                  <a:cubicBezTo>
                    <a:pt x="65" y="159"/>
                    <a:pt x="75" y="161"/>
                    <a:pt x="86" y="161"/>
                  </a:cubicBezTo>
                  <a:cubicBezTo>
                    <a:pt x="90" y="161"/>
                    <a:pt x="95" y="161"/>
                    <a:pt x="99" y="159"/>
                  </a:cubicBezTo>
                  <a:cubicBezTo>
                    <a:pt x="104" y="158"/>
                    <a:pt x="108" y="157"/>
                    <a:pt x="112" y="155"/>
                  </a:cubicBezTo>
                  <a:cubicBezTo>
                    <a:pt x="117" y="153"/>
                    <a:pt x="121" y="150"/>
                    <a:pt x="125" y="147"/>
                  </a:cubicBezTo>
                  <a:cubicBezTo>
                    <a:pt x="129" y="144"/>
                    <a:pt x="132" y="140"/>
                    <a:pt x="135" y="135"/>
                  </a:cubicBezTo>
                  <a:lnTo>
                    <a:pt x="148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4765675" y="2041525"/>
              <a:ext cx="196850" cy="368300"/>
            </a:xfrm>
            <a:custGeom>
              <a:avLst/>
              <a:gdLst>
                <a:gd name="T0" fmla="*/ 0 w 124"/>
                <a:gd name="T1" fmla="*/ 0 h 232"/>
                <a:gd name="T2" fmla="*/ 21 w 124"/>
                <a:gd name="T3" fmla="*/ 0 h 232"/>
                <a:gd name="T4" fmla="*/ 21 w 124"/>
                <a:gd name="T5" fmla="*/ 214 h 232"/>
                <a:gd name="T6" fmla="*/ 124 w 124"/>
                <a:gd name="T7" fmla="*/ 214 h 232"/>
                <a:gd name="T8" fmla="*/ 124 w 124"/>
                <a:gd name="T9" fmla="*/ 232 h 232"/>
                <a:gd name="T10" fmla="*/ 0 w 124"/>
                <a:gd name="T11" fmla="*/ 232 h 232"/>
                <a:gd name="T12" fmla="*/ 0 w 12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232">
                  <a:moveTo>
                    <a:pt x="0" y="0"/>
                  </a:moveTo>
                  <a:lnTo>
                    <a:pt x="21" y="0"/>
                  </a:lnTo>
                  <a:lnTo>
                    <a:pt x="21" y="214"/>
                  </a:lnTo>
                  <a:lnTo>
                    <a:pt x="124" y="214"/>
                  </a:lnTo>
                  <a:lnTo>
                    <a:pt x="124" y="232"/>
                  </a:lnTo>
                  <a:lnTo>
                    <a:pt x="0" y="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5002213" y="2041525"/>
              <a:ext cx="223838" cy="368300"/>
            </a:xfrm>
            <a:custGeom>
              <a:avLst/>
              <a:gdLst>
                <a:gd name="T0" fmla="*/ 14 w 106"/>
                <a:gd name="T1" fmla="*/ 140 h 175"/>
                <a:gd name="T2" fmla="*/ 30 w 106"/>
                <a:gd name="T3" fmla="*/ 156 h 175"/>
                <a:gd name="T4" fmla="*/ 53 w 106"/>
                <a:gd name="T5" fmla="*/ 161 h 175"/>
                <a:gd name="T6" fmla="*/ 67 w 106"/>
                <a:gd name="T7" fmla="*/ 159 h 175"/>
                <a:gd name="T8" fmla="*/ 79 w 106"/>
                <a:gd name="T9" fmla="*/ 152 h 175"/>
                <a:gd name="T10" fmla="*/ 87 w 106"/>
                <a:gd name="T11" fmla="*/ 142 h 175"/>
                <a:gd name="T12" fmla="*/ 90 w 106"/>
                <a:gd name="T13" fmla="*/ 128 h 175"/>
                <a:gd name="T14" fmla="*/ 86 w 106"/>
                <a:gd name="T15" fmla="*/ 114 h 175"/>
                <a:gd name="T16" fmla="*/ 77 w 106"/>
                <a:gd name="T17" fmla="*/ 105 h 175"/>
                <a:gd name="T18" fmla="*/ 63 w 106"/>
                <a:gd name="T19" fmla="*/ 98 h 175"/>
                <a:gd name="T20" fmla="*/ 47 w 106"/>
                <a:gd name="T21" fmla="*/ 93 h 175"/>
                <a:gd name="T22" fmla="*/ 31 w 106"/>
                <a:gd name="T23" fmla="*/ 87 h 175"/>
                <a:gd name="T24" fmla="*/ 17 w 106"/>
                <a:gd name="T25" fmla="*/ 79 h 175"/>
                <a:gd name="T26" fmla="*/ 8 w 106"/>
                <a:gd name="T27" fmla="*/ 65 h 175"/>
                <a:gd name="T28" fmla="*/ 4 w 106"/>
                <a:gd name="T29" fmla="*/ 45 h 175"/>
                <a:gd name="T30" fmla="*/ 8 w 106"/>
                <a:gd name="T31" fmla="*/ 26 h 175"/>
                <a:gd name="T32" fmla="*/ 20 w 106"/>
                <a:gd name="T33" fmla="*/ 11 h 175"/>
                <a:gd name="T34" fmla="*/ 37 w 106"/>
                <a:gd name="T35" fmla="*/ 3 h 175"/>
                <a:gd name="T36" fmla="*/ 58 w 106"/>
                <a:gd name="T37" fmla="*/ 0 h 175"/>
                <a:gd name="T38" fmla="*/ 83 w 106"/>
                <a:gd name="T39" fmla="*/ 5 h 175"/>
                <a:gd name="T40" fmla="*/ 103 w 106"/>
                <a:gd name="T41" fmla="*/ 21 h 175"/>
                <a:gd name="T42" fmla="*/ 90 w 106"/>
                <a:gd name="T43" fmla="*/ 30 h 175"/>
                <a:gd name="T44" fmla="*/ 76 w 106"/>
                <a:gd name="T45" fmla="*/ 18 h 175"/>
                <a:gd name="T46" fmla="*/ 57 w 106"/>
                <a:gd name="T47" fmla="*/ 14 h 175"/>
                <a:gd name="T48" fmla="*/ 43 w 106"/>
                <a:gd name="T49" fmla="*/ 16 h 175"/>
                <a:gd name="T50" fmla="*/ 31 w 106"/>
                <a:gd name="T51" fmla="*/ 22 h 175"/>
                <a:gd name="T52" fmla="*/ 23 w 106"/>
                <a:gd name="T53" fmla="*/ 32 h 175"/>
                <a:gd name="T54" fmla="*/ 20 w 106"/>
                <a:gd name="T55" fmla="*/ 45 h 175"/>
                <a:gd name="T56" fmla="*/ 26 w 106"/>
                <a:gd name="T57" fmla="*/ 65 h 175"/>
                <a:gd name="T58" fmla="*/ 42 w 106"/>
                <a:gd name="T59" fmla="*/ 75 h 175"/>
                <a:gd name="T60" fmla="*/ 63 w 106"/>
                <a:gd name="T61" fmla="*/ 82 h 175"/>
                <a:gd name="T62" fmla="*/ 83 w 106"/>
                <a:gd name="T63" fmla="*/ 90 h 175"/>
                <a:gd name="T64" fmla="*/ 99 w 106"/>
                <a:gd name="T65" fmla="*/ 104 h 175"/>
                <a:gd name="T66" fmla="*/ 106 w 106"/>
                <a:gd name="T67" fmla="*/ 128 h 175"/>
                <a:gd name="T68" fmla="*/ 101 w 106"/>
                <a:gd name="T69" fmla="*/ 148 h 175"/>
                <a:gd name="T70" fmla="*/ 90 w 106"/>
                <a:gd name="T71" fmla="*/ 163 h 175"/>
                <a:gd name="T72" fmla="*/ 73 w 106"/>
                <a:gd name="T73" fmla="*/ 172 h 175"/>
                <a:gd name="T74" fmla="*/ 54 w 106"/>
                <a:gd name="T75" fmla="*/ 175 h 175"/>
                <a:gd name="T76" fmla="*/ 23 w 106"/>
                <a:gd name="T77" fmla="*/ 169 h 175"/>
                <a:gd name="T78" fmla="*/ 0 w 106"/>
                <a:gd name="T79" fmla="*/ 150 h 175"/>
                <a:gd name="T80" fmla="*/ 14 w 106"/>
                <a:gd name="T81" fmla="*/ 14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75">
                  <a:moveTo>
                    <a:pt x="14" y="140"/>
                  </a:moveTo>
                  <a:cubicBezTo>
                    <a:pt x="19" y="147"/>
                    <a:pt x="24" y="152"/>
                    <a:pt x="30" y="156"/>
                  </a:cubicBezTo>
                  <a:cubicBezTo>
                    <a:pt x="37" y="159"/>
                    <a:pt x="44" y="161"/>
                    <a:pt x="53" y="161"/>
                  </a:cubicBezTo>
                  <a:cubicBezTo>
                    <a:pt x="58" y="161"/>
                    <a:pt x="63" y="160"/>
                    <a:pt x="67" y="159"/>
                  </a:cubicBezTo>
                  <a:cubicBezTo>
                    <a:pt x="72" y="157"/>
                    <a:pt x="76" y="155"/>
                    <a:pt x="79" y="152"/>
                  </a:cubicBezTo>
                  <a:cubicBezTo>
                    <a:pt x="83" y="149"/>
                    <a:pt x="85" y="146"/>
                    <a:pt x="87" y="142"/>
                  </a:cubicBezTo>
                  <a:cubicBezTo>
                    <a:pt x="89" y="138"/>
                    <a:pt x="90" y="133"/>
                    <a:pt x="90" y="128"/>
                  </a:cubicBezTo>
                  <a:cubicBezTo>
                    <a:pt x="90" y="122"/>
                    <a:pt x="89" y="118"/>
                    <a:pt x="86" y="114"/>
                  </a:cubicBezTo>
                  <a:cubicBezTo>
                    <a:pt x="84" y="110"/>
                    <a:pt x="81" y="107"/>
                    <a:pt x="77" y="105"/>
                  </a:cubicBezTo>
                  <a:cubicBezTo>
                    <a:pt x="73" y="102"/>
                    <a:pt x="68" y="100"/>
                    <a:pt x="63" y="98"/>
                  </a:cubicBezTo>
                  <a:cubicBezTo>
                    <a:pt x="58" y="97"/>
                    <a:pt x="52" y="95"/>
                    <a:pt x="47" y="93"/>
                  </a:cubicBezTo>
                  <a:cubicBezTo>
                    <a:pt x="42" y="91"/>
                    <a:pt x="36" y="89"/>
                    <a:pt x="31" y="87"/>
                  </a:cubicBezTo>
                  <a:cubicBezTo>
                    <a:pt x="26" y="85"/>
                    <a:pt x="22" y="82"/>
                    <a:pt x="17" y="79"/>
                  </a:cubicBezTo>
                  <a:cubicBezTo>
                    <a:pt x="13" y="75"/>
                    <a:pt x="10" y="71"/>
                    <a:pt x="8" y="65"/>
                  </a:cubicBezTo>
                  <a:cubicBezTo>
                    <a:pt x="5" y="60"/>
                    <a:pt x="4" y="53"/>
                    <a:pt x="4" y="45"/>
                  </a:cubicBezTo>
                  <a:cubicBezTo>
                    <a:pt x="4" y="38"/>
                    <a:pt x="6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1" y="0"/>
                    <a:pt x="58" y="0"/>
                  </a:cubicBezTo>
                  <a:cubicBezTo>
                    <a:pt x="67" y="0"/>
                    <a:pt x="75" y="1"/>
                    <a:pt x="83" y="5"/>
                  </a:cubicBezTo>
                  <a:cubicBezTo>
                    <a:pt x="91" y="8"/>
                    <a:pt x="97" y="13"/>
                    <a:pt x="103" y="21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6" y="25"/>
                    <a:pt x="81" y="21"/>
                    <a:pt x="76" y="18"/>
                  </a:cubicBezTo>
                  <a:cubicBezTo>
                    <a:pt x="71" y="15"/>
                    <a:pt x="64" y="14"/>
                    <a:pt x="57" y="14"/>
                  </a:cubicBezTo>
                  <a:cubicBezTo>
                    <a:pt x="52" y="14"/>
                    <a:pt x="47" y="15"/>
                    <a:pt x="43" y="16"/>
                  </a:cubicBezTo>
                  <a:cubicBezTo>
                    <a:pt x="38" y="17"/>
                    <a:pt x="34" y="19"/>
                    <a:pt x="31" y="22"/>
                  </a:cubicBezTo>
                  <a:cubicBezTo>
                    <a:pt x="27" y="24"/>
                    <a:pt x="25" y="28"/>
                    <a:pt x="23" y="32"/>
                  </a:cubicBezTo>
                  <a:cubicBezTo>
                    <a:pt x="21" y="35"/>
                    <a:pt x="20" y="40"/>
                    <a:pt x="20" y="45"/>
                  </a:cubicBezTo>
                  <a:cubicBezTo>
                    <a:pt x="20" y="54"/>
                    <a:pt x="22" y="60"/>
                    <a:pt x="26" y="65"/>
                  </a:cubicBezTo>
                  <a:cubicBezTo>
                    <a:pt x="30" y="69"/>
                    <a:pt x="36" y="73"/>
                    <a:pt x="42" y="75"/>
                  </a:cubicBezTo>
                  <a:cubicBezTo>
                    <a:pt x="48" y="78"/>
                    <a:pt x="55" y="80"/>
                    <a:pt x="63" y="82"/>
                  </a:cubicBezTo>
                  <a:cubicBezTo>
                    <a:pt x="70" y="84"/>
                    <a:pt x="77" y="87"/>
                    <a:pt x="83" y="90"/>
                  </a:cubicBezTo>
                  <a:cubicBezTo>
                    <a:pt x="90" y="93"/>
                    <a:pt x="95" y="98"/>
                    <a:pt x="99" y="104"/>
                  </a:cubicBezTo>
                  <a:cubicBezTo>
                    <a:pt x="104" y="110"/>
                    <a:pt x="106" y="118"/>
                    <a:pt x="106" y="128"/>
                  </a:cubicBezTo>
                  <a:cubicBezTo>
                    <a:pt x="106" y="136"/>
                    <a:pt x="104" y="142"/>
                    <a:pt x="101" y="148"/>
                  </a:cubicBezTo>
                  <a:cubicBezTo>
                    <a:pt x="99" y="154"/>
                    <a:pt x="95" y="159"/>
                    <a:pt x="90" y="163"/>
                  </a:cubicBezTo>
                  <a:cubicBezTo>
                    <a:pt x="85" y="167"/>
                    <a:pt x="80" y="170"/>
                    <a:pt x="73" y="172"/>
                  </a:cubicBezTo>
                  <a:cubicBezTo>
                    <a:pt x="67" y="174"/>
                    <a:pt x="61" y="175"/>
                    <a:pt x="54" y="175"/>
                  </a:cubicBezTo>
                  <a:cubicBezTo>
                    <a:pt x="43" y="175"/>
                    <a:pt x="33" y="173"/>
                    <a:pt x="23" y="169"/>
                  </a:cubicBezTo>
                  <a:cubicBezTo>
                    <a:pt x="14" y="166"/>
                    <a:pt x="6" y="159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7" name="Rectangle 13"/>
            <p:cNvSpPr>
              <a:spLocks noChangeArrowheads="1"/>
            </p:cNvSpPr>
            <p:nvPr userDrawn="1"/>
          </p:nvSpPr>
          <p:spPr bwMode="auto">
            <a:xfrm>
              <a:off x="5273675" y="2041525"/>
              <a:ext cx="33338" cy="368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SI 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42191" y="2217186"/>
            <a:ext cx="7772400" cy="868362"/>
          </a:xfrm>
        </p:spPr>
        <p:txBody>
          <a:bodyPr anchor="ctr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effectLst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Transition Slide</a:t>
            </a: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SI Title only + bottom ba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 rot="5400000">
            <a:off x="4258748" y="258252"/>
            <a:ext cx="626507" cy="914400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3000" b="1" kern="1200" baseline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Header of Slide With One Image</a:t>
            </a:r>
          </a:p>
        </p:txBody>
      </p:sp>
      <p:sp>
        <p:nvSpPr>
          <p:cNvPr id="38" name="Rectangle 37"/>
          <p:cNvSpPr/>
          <p:nvPr userDrawn="1"/>
        </p:nvSpPr>
        <p:spPr>
          <a:xfrm rot="5400000">
            <a:off x="-208087" y="208088"/>
            <a:ext cx="849313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7902837" y="4620127"/>
            <a:ext cx="956575" cy="360375"/>
            <a:chOff x="3819525" y="1849438"/>
            <a:chExt cx="1487488" cy="560388"/>
          </a:xfrm>
          <a:solidFill>
            <a:schemeClr val="bg1"/>
          </a:solidFill>
        </p:grpSpPr>
        <p:sp>
          <p:nvSpPr>
            <p:cNvPr id="41" name="Freeform 6"/>
            <p:cNvSpPr>
              <a:spLocks/>
            </p:cNvSpPr>
            <p:nvPr userDrawn="1"/>
          </p:nvSpPr>
          <p:spPr bwMode="auto">
            <a:xfrm>
              <a:off x="4225925" y="2092325"/>
              <a:ext cx="168275" cy="265113"/>
            </a:xfrm>
            <a:custGeom>
              <a:avLst/>
              <a:gdLst>
                <a:gd name="T0" fmla="*/ 0 w 106"/>
                <a:gd name="T1" fmla="*/ 150 h 167"/>
                <a:gd name="T2" fmla="*/ 9 w 106"/>
                <a:gd name="T3" fmla="*/ 167 h 167"/>
                <a:gd name="T4" fmla="*/ 106 w 106"/>
                <a:gd name="T5" fmla="*/ 0 h 167"/>
                <a:gd name="T6" fmla="*/ 86 w 106"/>
                <a:gd name="T7" fmla="*/ 0 h 167"/>
                <a:gd name="T8" fmla="*/ 0 w 106"/>
                <a:gd name="T9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67">
                  <a:moveTo>
                    <a:pt x="0" y="150"/>
                  </a:moveTo>
                  <a:lnTo>
                    <a:pt x="9" y="167"/>
                  </a:lnTo>
                  <a:lnTo>
                    <a:pt x="106" y="0"/>
                  </a:lnTo>
                  <a:lnTo>
                    <a:pt x="86" y="0"/>
                  </a:lnTo>
                  <a:lnTo>
                    <a:pt x="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2" name="Freeform 7"/>
            <p:cNvSpPr>
              <a:spLocks/>
            </p:cNvSpPr>
            <p:nvPr userDrawn="1"/>
          </p:nvSpPr>
          <p:spPr bwMode="auto">
            <a:xfrm>
              <a:off x="4194175" y="2092325"/>
              <a:ext cx="138113" cy="212725"/>
            </a:xfrm>
            <a:custGeom>
              <a:avLst/>
              <a:gdLst>
                <a:gd name="T0" fmla="*/ 67 w 87"/>
                <a:gd name="T1" fmla="*/ 0 h 134"/>
                <a:gd name="T2" fmla="*/ 0 w 87"/>
                <a:gd name="T3" fmla="*/ 117 h 134"/>
                <a:gd name="T4" fmla="*/ 10 w 87"/>
                <a:gd name="T5" fmla="*/ 134 h 134"/>
                <a:gd name="T6" fmla="*/ 87 w 87"/>
                <a:gd name="T7" fmla="*/ 0 h 134"/>
                <a:gd name="T8" fmla="*/ 67 w 87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34">
                  <a:moveTo>
                    <a:pt x="67" y="0"/>
                  </a:moveTo>
                  <a:lnTo>
                    <a:pt x="0" y="117"/>
                  </a:lnTo>
                  <a:lnTo>
                    <a:pt x="10" y="134"/>
                  </a:lnTo>
                  <a:lnTo>
                    <a:pt x="8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3" name="Freeform 8"/>
            <p:cNvSpPr>
              <a:spLocks/>
            </p:cNvSpPr>
            <p:nvPr userDrawn="1"/>
          </p:nvSpPr>
          <p:spPr bwMode="auto">
            <a:xfrm>
              <a:off x="4164013" y="2092325"/>
              <a:ext cx="107950" cy="160338"/>
            </a:xfrm>
            <a:custGeom>
              <a:avLst/>
              <a:gdLst>
                <a:gd name="T0" fmla="*/ 48 w 68"/>
                <a:gd name="T1" fmla="*/ 0 h 101"/>
                <a:gd name="T2" fmla="*/ 0 w 68"/>
                <a:gd name="T3" fmla="*/ 84 h 101"/>
                <a:gd name="T4" fmla="*/ 10 w 68"/>
                <a:gd name="T5" fmla="*/ 101 h 101"/>
                <a:gd name="T6" fmla="*/ 68 w 68"/>
                <a:gd name="T7" fmla="*/ 0 h 101"/>
                <a:gd name="T8" fmla="*/ 48 w 68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48" y="0"/>
                  </a:moveTo>
                  <a:lnTo>
                    <a:pt x="0" y="84"/>
                  </a:lnTo>
                  <a:lnTo>
                    <a:pt x="10" y="101"/>
                  </a:lnTo>
                  <a:lnTo>
                    <a:pt x="6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4" name="Freeform 9"/>
            <p:cNvSpPr>
              <a:spLocks noEditPoints="1"/>
            </p:cNvSpPr>
            <p:nvPr userDrawn="1"/>
          </p:nvSpPr>
          <p:spPr bwMode="auto">
            <a:xfrm>
              <a:off x="3819525" y="1849438"/>
              <a:ext cx="603250" cy="560388"/>
            </a:xfrm>
            <a:custGeom>
              <a:avLst/>
              <a:gdLst>
                <a:gd name="T0" fmla="*/ 131 w 287"/>
                <a:gd name="T1" fmla="*/ 172 h 267"/>
                <a:gd name="T2" fmla="*/ 128 w 287"/>
                <a:gd name="T3" fmla="*/ 177 h 267"/>
                <a:gd name="T4" fmla="*/ 104 w 287"/>
                <a:gd name="T5" fmla="*/ 144 h 267"/>
                <a:gd name="T6" fmla="*/ 124 w 287"/>
                <a:gd name="T7" fmla="*/ 160 h 267"/>
                <a:gd name="T8" fmla="*/ 104 w 287"/>
                <a:gd name="T9" fmla="*/ 125 h 267"/>
                <a:gd name="T10" fmla="*/ 104 w 287"/>
                <a:gd name="T11" fmla="*/ 132 h 267"/>
                <a:gd name="T12" fmla="*/ 104 w 287"/>
                <a:gd name="T13" fmla="*/ 63 h 267"/>
                <a:gd name="T14" fmla="*/ 137 w 287"/>
                <a:gd name="T15" fmla="*/ 91 h 267"/>
                <a:gd name="T16" fmla="*/ 104 w 287"/>
                <a:gd name="T17" fmla="*/ 63 h 267"/>
                <a:gd name="T18" fmla="*/ 130 w 287"/>
                <a:gd name="T19" fmla="*/ 48 h 267"/>
                <a:gd name="T20" fmla="*/ 104 w 287"/>
                <a:gd name="T21" fmla="*/ 13 h 267"/>
                <a:gd name="T22" fmla="*/ 141 w 287"/>
                <a:gd name="T23" fmla="*/ 45 h 267"/>
                <a:gd name="T24" fmla="*/ 159 w 287"/>
                <a:gd name="T25" fmla="*/ 38 h 267"/>
                <a:gd name="T26" fmla="*/ 149 w 287"/>
                <a:gd name="T27" fmla="*/ 91 h 267"/>
                <a:gd name="T28" fmla="*/ 167 w 287"/>
                <a:gd name="T29" fmla="*/ 48 h 267"/>
                <a:gd name="T30" fmla="*/ 91 w 287"/>
                <a:gd name="T31" fmla="*/ 51 h 267"/>
                <a:gd name="T32" fmla="*/ 91 w 287"/>
                <a:gd name="T33" fmla="*/ 13 h 267"/>
                <a:gd name="T34" fmla="*/ 91 w 287"/>
                <a:gd name="T35" fmla="*/ 91 h 267"/>
                <a:gd name="T36" fmla="*/ 58 w 287"/>
                <a:gd name="T37" fmla="*/ 91 h 267"/>
                <a:gd name="T38" fmla="*/ 91 w 287"/>
                <a:gd name="T39" fmla="*/ 63 h 267"/>
                <a:gd name="T40" fmla="*/ 91 w 287"/>
                <a:gd name="T41" fmla="*/ 132 h 267"/>
                <a:gd name="T42" fmla="*/ 58 w 287"/>
                <a:gd name="T43" fmla="*/ 104 h 267"/>
                <a:gd name="T44" fmla="*/ 91 w 287"/>
                <a:gd name="T45" fmla="*/ 132 h 267"/>
                <a:gd name="T46" fmla="*/ 66 w 287"/>
                <a:gd name="T47" fmla="*/ 147 h 267"/>
                <a:gd name="T48" fmla="*/ 91 w 287"/>
                <a:gd name="T49" fmla="*/ 181 h 267"/>
                <a:gd name="T50" fmla="*/ 54 w 287"/>
                <a:gd name="T51" fmla="*/ 150 h 267"/>
                <a:gd name="T52" fmla="*/ 36 w 287"/>
                <a:gd name="T53" fmla="*/ 156 h 267"/>
                <a:gd name="T54" fmla="*/ 13 w 287"/>
                <a:gd name="T55" fmla="*/ 104 h 267"/>
                <a:gd name="T56" fmla="*/ 50 w 287"/>
                <a:gd name="T57" fmla="*/ 138 h 267"/>
                <a:gd name="T58" fmla="*/ 28 w 287"/>
                <a:gd name="T59" fmla="*/ 48 h 267"/>
                <a:gd name="T60" fmla="*/ 46 w 287"/>
                <a:gd name="T61" fmla="*/ 91 h 267"/>
                <a:gd name="T62" fmla="*/ 28 w 287"/>
                <a:gd name="T63" fmla="*/ 48 h 267"/>
                <a:gd name="T64" fmla="*/ 54 w 287"/>
                <a:gd name="T65" fmla="*/ 45 h 267"/>
                <a:gd name="T66" fmla="*/ 67 w 287"/>
                <a:gd name="T67" fmla="*/ 18 h 267"/>
                <a:gd name="T68" fmla="*/ 280 w 287"/>
                <a:gd name="T69" fmla="*/ 104 h 267"/>
                <a:gd name="T70" fmla="*/ 195 w 287"/>
                <a:gd name="T71" fmla="*/ 91 h 267"/>
                <a:gd name="T72" fmla="*/ 0 w 287"/>
                <a:gd name="T73" fmla="*/ 97 h 267"/>
                <a:gd name="T74" fmla="*/ 0 w 287"/>
                <a:gd name="T75" fmla="*/ 98 h 267"/>
                <a:gd name="T76" fmla="*/ 139 w 287"/>
                <a:gd name="T77" fmla="*/ 186 h 267"/>
                <a:gd name="T78" fmla="*/ 193 w 287"/>
                <a:gd name="T79" fmla="*/ 25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67">
                  <a:moveTo>
                    <a:pt x="128" y="177"/>
                  </a:moveTo>
                  <a:cubicBezTo>
                    <a:pt x="129" y="176"/>
                    <a:pt x="130" y="174"/>
                    <a:pt x="131" y="172"/>
                  </a:cubicBezTo>
                  <a:cubicBezTo>
                    <a:pt x="133" y="175"/>
                    <a:pt x="133" y="175"/>
                    <a:pt x="133" y="175"/>
                  </a:cubicBezTo>
                  <a:cubicBezTo>
                    <a:pt x="131" y="176"/>
                    <a:pt x="130" y="176"/>
                    <a:pt x="128" y="177"/>
                  </a:cubicBezTo>
                  <a:moveTo>
                    <a:pt x="104" y="181"/>
                  </a:move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5"/>
                    <a:pt x="115" y="145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18" y="171"/>
                    <a:pt x="112" y="179"/>
                    <a:pt x="104" y="181"/>
                  </a:cubicBezTo>
                  <a:moveTo>
                    <a:pt x="104" y="125"/>
                  </a:moveTo>
                  <a:cubicBezTo>
                    <a:pt x="108" y="132"/>
                    <a:pt x="108" y="132"/>
                    <a:pt x="108" y="132"/>
                  </a:cubicBezTo>
                  <a:cubicBezTo>
                    <a:pt x="107" y="132"/>
                    <a:pt x="105" y="132"/>
                    <a:pt x="104" y="132"/>
                  </a:cubicBezTo>
                  <a:lnTo>
                    <a:pt x="104" y="125"/>
                  </a:lnTo>
                  <a:close/>
                  <a:moveTo>
                    <a:pt x="104" y="63"/>
                  </a:moveTo>
                  <a:cubicBezTo>
                    <a:pt x="114" y="62"/>
                    <a:pt x="124" y="61"/>
                    <a:pt x="133" y="60"/>
                  </a:cubicBezTo>
                  <a:cubicBezTo>
                    <a:pt x="135" y="69"/>
                    <a:pt x="137" y="80"/>
                    <a:pt x="137" y="91"/>
                  </a:cubicBezTo>
                  <a:cubicBezTo>
                    <a:pt x="104" y="91"/>
                    <a:pt x="104" y="91"/>
                    <a:pt x="104" y="91"/>
                  </a:cubicBezTo>
                  <a:lnTo>
                    <a:pt x="104" y="63"/>
                  </a:lnTo>
                  <a:close/>
                  <a:moveTo>
                    <a:pt x="104" y="13"/>
                  </a:moveTo>
                  <a:cubicBezTo>
                    <a:pt x="114" y="17"/>
                    <a:pt x="124" y="30"/>
                    <a:pt x="130" y="48"/>
                  </a:cubicBezTo>
                  <a:cubicBezTo>
                    <a:pt x="122" y="49"/>
                    <a:pt x="113" y="50"/>
                    <a:pt x="104" y="51"/>
                  </a:cubicBezTo>
                  <a:lnTo>
                    <a:pt x="104" y="13"/>
                  </a:lnTo>
                  <a:close/>
                  <a:moveTo>
                    <a:pt x="159" y="38"/>
                  </a:moveTo>
                  <a:cubicBezTo>
                    <a:pt x="154" y="41"/>
                    <a:pt x="148" y="43"/>
                    <a:pt x="141" y="45"/>
                  </a:cubicBezTo>
                  <a:cubicBezTo>
                    <a:pt x="138" y="34"/>
                    <a:pt x="133" y="25"/>
                    <a:pt x="128" y="18"/>
                  </a:cubicBezTo>
                  <a:cubicBezTo>
                    <a:pt x="140" y="22"/>
                    <a:pt x="150" y="29"/>
                    <a:pt x="159" y="38"/>
                  </a:cubicBezTo>
                  <a:moveTo>
                    <a:pt x="183" y="91"/>
                  </a:moveTo>
                  <a:cubicBezTo>
                    <a:pt x="149" y="91"/>
                    <a:pt x="149" y="91"/>
                    <a:pt x="149" y="91"/>
                  </a:cubicBezTo>
                  <a:cubicBezTo>
                    <a:pt x="149" y="79"/>
                    <a:pt x="147" y="67"/>
                    <a:pt x="145" y="57"/>
                  </a:cubicBezTo>
                  <a:cubicBezTo>
                    <a:pt x="153" y="54"/>
                    <a:pt x="160" y="51"/>
                    <a:pt x="167" y="48"/>
                  </a:cubicBezTo>
                  <a:cubicBezTo>
                    <a:pt x="176" y="60"/>
                    <a:pt x="181" y="75"/>
                    <a:pt x="183" y="91"/>
                  </a:cubicBezTo>
                  <a:moveTo>
                    <a:pt x="91" y="51"/>
                  </a:moveTo>
                  <a:cubicBezTo>
                    <a:pt x="82" y="50"/>
                    <a:pt x="74" y="49"/>
                    <a:pt x="66" y="48"/>
                  </a:cubicBezTo>
                  <a:cubicBezTo>
                    <a:pt x="72" y="30"/>
                    <a:pt x="81" y="17"/>
                    <a:pt x="91" y="13"/>
                  </a:cubicBezTo>
                  <a:lnTo>
                    <a:pt x="91" y="51"/>
                  </a:lnTo>
                  <a:close/>
                  <a:moveTo>
                    <a:pt x="91" y="91"/>
                  </a:moveTo>
                  <a:cubicBezTo>
                    <a:pt x="84" y="91"/>
                    <a:pt x="84" y="91"/>
                    <a:pt x="84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80"/>
                    <a:pt x="60" y="69"/>
                    <a:pt x="62" y="60"/>
                  </a:cubicBezTo>
                  <a:cubicBezTo>
                    <a:pt x="71" y="61"/>
                    <a:pt x="81" y="62"/>
                    <a:pt x="91" y="63"/>
                  </a:cubicBezTo>
                  <a:lnTo>
                    <a:pt x="91" y="91"/>
                  </a:lnTo>
                  <a:close/>
                  <a:moveTo>
                    <a:pt x="91" y="132"/>
                  </a:moveTo>
                  <a:cubicBezTo>
                    <a:pt x="81" y="132"/>
                    <a:pt x="71" y="133"/>
                    <a:pt x="62" y="135"/>
                  </a:cubicBezTo>
                  <a:cubicBezTo>
                    <a:pt x="60" y="125"/>
                    <a:pt x="59" y="115"/>
                    <a:pt x="58" y="104"/>
                  </a:cubicBezTo>
                  <a:cubicBezTo>
                    <a:pt x="91" y="104"/>
                    <a:pt x="91" y="104"/>
                    <a:pt x="91" y="104"/>
                  </a:cubicBezTo>
                  <a:lnTo>
                    <a:pt x="91" y="132"/>
                  </a:lnTo>
                  <a:close/>
                  <a:moveTo>
                    <a:pt x="91" y="181"/>
                  </a:moveTo>
                  <a:cubicBezTo>
                    <a:pt x="81" y="178"/>
                    <a:pt x="72" y="165"/>
                    <a:pt x="66" y="147"/>
                  </a:cubicBezTo>
                  <a:cubicBezTo>
                    <a:pt x="74" y="145"/>
                    <a:pt x="82" y="144"/>
                    <a:pt x="91" y="144"/>
                  </a:cubicBezTo>
                  <a:lnTo>
                    <a:pt x="91" y="181"/>
                  </a:lnTo>
                  <a:close/>
                  <a:moveTo>
                    <a:pt x="36" y="156"/>
                  </a:moveTo>
                  <a:cubicBezTo>
                    <a:pt x="42" y="154"/>
                    <a:pt x="47" y="152"/>
                    <a:pt x="54" y="150"/>
                  </a:cubicBezTo>
                  <a:cubicBezTo>
                    <a:pt x="57" y="160"/>
                    <a:pt x="62" y="170"/>
                    <a:pt x="67" y="177"/>
                  </a:cubicBezTo>
                  <a:cubicBezTo>
                    <a:pt x="56" y="172"/>
                    <a:pt x="45" y="165"/>
                    <a:pt x="36" y="156"/>
                  </a:cubicBezTo>
                  <a:moveTo>
                    <a:pt x="28" y="147"/>
                  </a:moveTo>
                  <a:cubicBezTo>
                    <a:pt x="20" y="135"/>
                    <a:pt x="14" y="120"/>
                    <a:pt x="13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16"/>
                    <a:pt x="48" y="127"/>
                    <a:pt x="50" y="138"/>
                  </a:cubicBezTo>
                  <a:cubicBezTo>
                    <a:pt x="42" y="140"/>
                    <a:pt x="35" y="143"/>
                    <a:pt x="28" y="147"/>
                  </a:cubicBezTo>
                  <a:moveTo>
                    <a:pt x="28" y="48"/>
                  </a:moveTo>
                  <a:cubicBezTo>
                    <a:pt x="35" y="51"/>
                    <a:pt x="42" y="54"/>
                    <a:pt x="50" y="57"/>
                  </a:cubicBezTo>
                  <a:cubicBezTo>
                    <a:pt x="48" y="67"/>
                    <a:pt x="46" y="79"/>
                    <a:pt x="46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4" y="75"/>
                    <a:pt x="20" y="60"/>
                    <a:pt x="28" y="48"/>
                  </a:cubicBezTo>
                  <a:moveTo>
                    <a:pt x="67" y="18"/>
                  </a:moveTo>
                  <a:cubicBezTo>
                    <a:pt x="62" y="25"/>
                    <a:pt x="57" y="34"/>
                    <a:pt x="54" y="45"/>
                  </a:cubicBezTo>
                  <a:cubicBezTo>
                    <a:pt x="47" y="43"/>
                    <a:pt x="42" y="41"/>
                    <a:pt x="36" y="38"/>
                  </a:cubicBezTo>
                  <a:cubicBezTo>
                    <a:pt x="45" y="29"/>
                    <a:pt x="56" y="22"/>
                    <a:pt x="67" y="18"/>
                  </a:cubicBezTo>
                  <a:moveTo>
                    <a:pt x="106" y="104"/>
                  </a:moveTo>
                  <a:cubicBezTo>
                    <a:pt x="280" y="104"/>
                    <a:pt x="280" y="104"/>
                    <a:pt x="280" y="104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195" y="91"/>
                    <a:pt x="195" y="91"/>
                    <a:pt x="195" y="91"/>
                  </a:cubicBezTo>
                  <a:cubicBezTo>
                    <a:pt x="192" y="40"/>
                    <a:pt x="150" y="0"/>
                    <a:pt x="98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8"/>
                  </a:cubicBezTo>
                  <a:cubicBezTo>
                    <a:pt x="0" y="151"/>
                    <a:pt x="44" y="195"/>
                    <a:pt x="98" y="195"/>
                  </a:cubicBezTo>
                  <a:cubicBezTo>
                    <a:pt x="112" y="195"/>
                    <a:pt x="126" y="192"/>
                    <a:pt x="139" y="186"/>
                  </a:cubicBezTo>
                  <a:cubicBezTo>
                    <a:pt x="186" y="267"/>
                    <a:pt x="186" y="267"/>
                    <a:pt x="186" y="267"/>
                  </a:cubicBezTo>
                  <a:cubicBezTo>
                    <a:pt x="193" y="255"/>
                    <a:pt x="193" y="255"/>
                    <a:pt x="193" y="255"/>
                  </a:cubicBezTo>
                  <a:lnTo>
                    <a:pt x="106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5" name="Freeform 10"/>
            <p:cNvSpPr>
              <a:spLocks/>
            </p:cNvSpPr>
            <p:nvPr userDrawn="1"/>
          </p:nvSpPr>
          <p:spPr bwMode="auto">
            <a:xfrm>
              <a:off x="4405313" y="2041525"/>
              <a:ext cx="311150" cy="368300"/>
            </a:xfrm>
            <a:custGeom>
              <a:avLst/>
              <a:gdLst>
                <a:gd name="T0" fmla="*/ 148 w 148"/>
                <a:gd name="T1" fmla="*/ 145 h 175"/>
                <a:gd name="T2" fmla="*/ 120 w 148"/>
                <a:gd name="T3" fmla="*/ 168 h 175"/>
                <a:gd name="T4" fmla="*/ 86 w 148"/>
                <a:gd name="T5" fmla="*/ 175 h 175"/>
                <a:gd name="T6" fmla="*/ 51 w 148"/>
                <a:gd name="T7" fmla="*/ 169 h 175"/>
                <a:gd name="T8" fmla="*/ 24 w 148"/>
                <a:gd name="T9" fmla="*/ 151 h 175"/>
                <a:gd name="T10" fmla="*/ 6 w 148"/>
                <a:gd name="T11" fmla="*/ 123 h 175"/>
                <a:gd name="T12" fmla="*/ 0 w 148"/>
                <a:gd name="T13" fmla="*/ 87 h 175"/>
                <a:gd name="T14" fmla="*/ 6 w 148"/>
                <a:gd name="T15" fmla="*/ 52 h 175"/>
                <a:gd name="T16" fmla="*/ 24 w 148"/>
                <a:gd name="T17" fmla="*/ 25 h 175"/>
                <a:gd name="T18" fmla="*/ 51 w 148"/>
                <a:gd name="T19" fmla="*/ 6 h 175"/>
                <a:gd name="T20" fmla="*/ 86 w 148"/>
                <a:gd name="T21" fmla="*/ 0 h 175"/>
                <a:gd name="T22" fmla="*/ 118 w 148"/>
                <a:gd name="T23" fmla="*/ 6 h 175"/>
                <a:gd name="T24" fmla="*/ 143 w 148"/>
                <a:gd name="T25" fmla="*/ 26 h 175"/>
                <a:gd name="T26" fmla="*/ 131 w 148"/>
                <a:gd name="T27" fmla="*/ 37 h 175"/>
                <a:gd name="T28" fmla="*/ 111 w 148"/>
                <a:gd name="T29" fmla="*/ 19 h 175"/>
                <a:gd name="T30" fmla="*/ 86 w 148"/>
                <a:gd name="T31" fmla="*/ 14 h 175"/>
                <a:gd name="T32" fmla="*/ 57 w 148"/>
                <a:gd name="T33" fmla="*/ 20 h 175"/>
                <a:gd name="T34" fmla="*/ 34 w 148"/>
                <a:gd name="T35" fmla="*/ 35 h 175"/>
                <a:gd name="T36" fmla="*/ 20 w 148"/>
                <a:gd name="T37" fmla="*/ 58 h 175"/>
                <a:gd name="T38" fmla="*/ 15 w 148"/>
                <a:gd name="T39" fmla="*/ 87 h 175"/>
                <a:gd name="T40" fmla="*/ 20 w 148"/>
                <a:gd name="T41" fmla="*/ 116 h 175"/>
                <a:gd name="T42" fmla="*/ 34 w 148"/>
                <a:gd name="T43" fmla="*/ 140 h 175"/>
                <a:gd name="T44" fmla="*/ 57 w 148"/>
                <a:gd name="T45" fmla="*/ 155 h 175"/>
                <a:gd name="T46" fmla="*/ 86 w 148"/>
                <a:gd name="T47" fmla="*/ 161 h 175"/>
                <a:gd name="T48" fmla="*/ 99 w 148"/>
                <a:gd name="T49" fmla="*/ 159 h 175"/>
                <a:gd name="T50" fmla="*/ 112 w 148"/>
                <a:gd name="T51" fmla="*/ 155 h 175"/>
                <a:gd name="T52" fmla="*/ 125 w 148"/>
                <a:gd name="T53" fmla="*/ 147 h 175"/>
                <a:gd name="T54" fmla="*/ 135 w 148"/>
                <a:gd name="T55" fmla="*/ 135 h 175"/>
                <a:gd name="T56" fmla="*/ 148 w 148"/>
                <a:gd name="T57" fmla="*/ 1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" h="175">
                  <a:moveTo>
                    <a:pt x="148" y="145"/>
                  </a:moveTo>
                  <a:cubicBezTo>
                    <a:pt x="140" y="156"/>
                    <a:pt x="131" y="163"/>
                    <a:pt x="120" y="168"/>
                  </a:cubicBezTo>
                  <a:cubicBezTo>
                    <a:pt x="110" y="173"/>
                    <a:pt x="98" y="175"/>
                    <a:pt x="86" y="175"/>
                  </a:cubicBezTo>
                  <a:cubicBezTo>
                    <a:pt x="73" y="175"/>
                    <a:pt x="62" y="173"/>
                    <a:pt x="51" y="169"/>
                  </a:cubicBezTo>
                  <a:cubicBezTo>
                    <a:pt x="40" y="164"/>
                    <a:pt x="31" y="158"/>
                    <a:pt x="24" y="151"/>
                  </a:cubicBezTo>
                  <a:cubicBezTo>
                    <a:pt x="16" y="143"/>
                    <a:pt x="10" y="133"/>
                    <a:pt x="6" y="123"/>
                  </a:cubicBezTo>
                  <a:cubicBezTo>
                    <a:pt x="2" y="112"/>
                    <a:pt x="0" y="100"/>
                    <a:pt x="0" y="87"/>
                  </a:cubicBezTo>
                  <a:cubicBezTo>
                    <a:pt x="0" y="75"/>
                    <a:pt x="2" y="63"/>
                    <a:pt x="6" y="52"/>
                  </a:cubicBezTo>
                  <a:cubicBezTo>
                    <a:pt x="10" y="42"/>
                    <a:pt x="16" y="32"/>
                    <a:pt x="24" y="25"/>
                  </a:cubicBezTo>
                  <a:cubicBezTo>
                    <a:pt x="31" y="17"/>
                    <a:pt x="40" y="11"/>
                    <a:pt x="51" y="6"/>
                  </a:cubicBezTo>
                  <a:cubicBezTo>
                    <a:pt x="62" y="2"/>
                    <a:pt x="73" y="0"/>
                    <a:pt x="86" y="0"/>
                  </a:cubicBezTo>
                  <a:cubicBezTo>
                    <a:pt x="97" y="0"/>
                    <a:pt x="108" y="2"/>
                    <a:pt x="118" y="6"/>
                  </a:cubicBezTo>
                  <a:cubicBezTo>
                    <a:pt x="127" y="10"/>
                    <a:pt x="136" y="16"/>
                    <a:pt x="143" y="26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6" y="29"/>
                    <a:pt x="119" y="23"/>
                    <a:pt x="111" y="19"/>
                  </a:cubicBezTo>
                  <a:cubicBezTo>
                    <a:pt x="103" y="16"/>
                    <a:pt x="94" y="14"/>
                    <a:pt x="86" y="14"/>
                  </a:cubicBezTo>
                  <a:cubicBezTo>
                    <a:pt x="75" y="14"/>
                    <a:pt x="65" y="16"/>
                    <a:pt x="57" y="20"/>
                  </a:cubicBezTo>
                  <a:cubicBezTo>
                    <a:pt x="48" y="23"/>
                    <a:pt x="40" y="28"/>
                    <a:pt x="34" y="35"/>
                  </a:cubicBezTo>
                  <a:cubicBezTo>
                    <a:pt x="28" y="42"/>
                    <a:pt x="23" y="49"/>
                    <a:pt x="20" y="58"/>
                  </a:cubicBezTo>
                  <a:cubicBezTo>
                    <a:pt x="17" y="67"/>
                    <a:pt x="15" y="77"/>
                    <a:pt x="15" y="87"/>
                  </a:cubicBezTo>
                  <a:cubicBezTo>
                    <a:pt x="15" y="98"/>
                    <a:pt x="17" y="107"/>
                    <a:pt x="20" y="116"/>
                  </a:cubicBezTo>
                  <a:cubicBezTo>
                    <a:pt x="23" y="125"/>
                    <a:pt x="28" y="133"/>
                    <a:pt x="34" y="140"/>
                  </a:cubicBezTo>
                  <a:cubicBezTo>
                    <a:pt x="40" y="146"/>
                    <a:pt x="48" y="152"/>
                    <a:pt x="57" y="155"/>
                  </a:cubicBezTo>
                  <a:cubicBezTo>
                    <a:pt x="65" y="159"/>
                    <a:pt x="75" y="161"/>
                    <a:pt x="86" y="161"/>
                  </a:cubicBezTo>
                  <a:cubicBezTo>
                    <a:pt x="90" y="161"/>
                    <a:pt x="95" y="161"/>
                    <a:pt x="99" y="159"/>
                  </a:cubicBezTo>
                  <a:cubicBezTo>
                    <a:pt x="104" y="158"/>
                    <a:pt x="108" y="157"/>
                    <a:pt x="112" y="155"/>
                  </a:cubicBezTo>
                  <a:cubicBezTo>
                    <a:pt x="117" y="153"/>
                    <a:pt x="121" y="150"/>
                    <a:pt x="125" y="147"/>
                  </a:cubicBezTo>
                  <a:cubicBezTo>
                    <a:pt x="129" y="144"/>
                    <a:pt x="132" y="140"/>
                    <a:pt x="135" y="135"/>
                  </a:cubicBezTo>
                  <a:lnTo>
                    <a:pt x="148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" name="Freeform 11"/>
            <p:cNvSpPr>
              <a:spLocks/>
            </p:cNvSpPr>
            <p:nvPr userDrawn="1"/>
          </p:nvSpPr>
          <p:spPr bwMode="auto">
            <a:xfrm>
              <a:off x="4765675" y="2041525"/>
              <a:ext cx="196850" cy="368300"/>
            </a:xfrm>
            <a:custGeom>
              <a:avLst/>
              <a:gdLst>
                <a:gd name="T0" fmla="*/ 0 w 124"/>
                <a:gd name="T1" fmla="*/ 0 h 232"/>
                <a:gd name="T2" fmla="*/ 21 w 124"/>
                <a:gd name="T3" fmla="*/ 0 h 232"/>
                <a:gd name="T4" fmla="*/ 21 w 124"/>
                <a:gd name="T5" fmla="*/ 214 h 232"/>
                <a:gd name="T6" fmla="*/ 124 w 124"/>
                <a:gd name="T7" fmla="*/ 214 h 232"/>
                <a:gd name="T8" fmla="*/ 124 w 124"/>
                <a:gd name="T9" fmla="*/ 232 h 232"/>
                <a:gd name="T10" fmla="*/ 0 w 124"/>
                <a:gd name="T11" fmla="*/ 232 h 232"/>
                <a:gd name="T12" fmla="*/ 0 w 12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232">
                  <a:moveTo>
                    <a:pt x="0" y="0"/>
                  </a:moveTo>
                  <a:lnTo>
                    <a:pt x="21" y="0"/>
                  </a:lnTo>
                  <a:lnTo>
                    <a:pt x="21" y="214"/>
                  </a:lnTo>
                  <a:lnTo>
                    <a:pt x="124" y="214"/>
                  </a:lnTo>
                  <a:lnTo>
                    <a:pt x="124" y="232"/>
                  </a:lnTo>
                  <a:lnTo>
                    <a:pt x="0" y="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" name="Freeform 12"/>
            <p:cNvSpPr>
              <a:spLocks/>
            </p:cNvSpPr>
            <p:nvPr userDrawn="1"/>
          </p:nvSpPr>
          <p:spPr bwMode="auto">
            <a:xfrm>
              <a:off x="5002213" y="2041525"/>
              <a:ext cx="223838" cy="368300"/>
            </a:xfrm>
            <a:custGeom>
              <a:avLst/>
              <a:gdLst>
                <a:gd name="T0" fmla="*/ 14 w 106"/>
                <a:gd name="T1" fmla="*/ 140 h 175"/>
                <a:gd name="T2" fmla="*/ 30 w 106"/>
                <a:gd name="T3" fmla="*/ 156 h 175"/>
                <a:gd name="T4" fmla="*/ 53 w 106"/>
                <a:gd name="T5" fmla="*/ 161 h 175"/>
                <a:gd name="T6" fmla="*/ 67 w 106"/>
                <a:gd name="T7" fmla="*/ 159 h 175"/>
                <a:gd name="T8" fmla="*/ 79 w 106"/>
                <a:gd name="T9" fmla="*/ 152 h 175"/>
                <a:gd name="T10" fmla="*/ 87 w 106"/>
                <a:gd name="T11" fmla="*/ 142 h 175"/>
                <a:gd name="T12" fmla="*/ 90 w 106"/>
                <a:gd name="T13" fmla="*/ 128 h 175"/>
                <a:gd name="T14" fmla="*/ 86 w 106"/>
                <a:gd name="T15" fmla="*/ 114 h 175"/>
                <a:gd name="T16" fmla="*/ 77 w 106"/>
                <a:gd name="T17" fmla="*/ 105 h 175"/>
                <a:gd name="T18" fmla="*/ 63 w 106"/>
                <a:gd name="T19" fmla="*/ 98 h 175"/>
                <a:gd name="T20" fmla="*/ 47 w 106"/>
                <a:gd name="T21" fmla="*/ 93 h 175"/>
                <a:gd name="T22" fmla="*/ 31 w 106"/>
                <a:gd name="T23" fmla="*/ 87 h 175"/>
                <a:gd name="T24" fmla="*/ 17 w 106"/>
                <a:gd name="T25" fmla="*/ 79 h 175"/>
                <a:gd name="T26" fmla="*/ 8 w 106"/>
                <a:gd name="T27" fmla="*/ 65 h 175"/>
                <a:gd name="T28" fmla="*/ 4 w 106"/>
                <a:gd name="T29" fmla="*/ 45 h 175"/>
                <a:gd name="T30" fmla="*/ 8 w 106"/>
                <a:gd name="T31" fmla="*/ 26 h 175"/>
                <a:gd name="T32" fmla="*/ 20 w 106"/>
                <a:gd name="T33" fmla="*/ 11 h 175"/>
                <a:gd name="T34" fmla="*/ 37 w 106"/>
                <a:gd name="T35" fmla="*/ 3 h 175"/>
                <a:gd name="T36" fmla="*/ 58 w 106"/>
                <a:gd name="T37" fmla="*/ 0 h 175"/>
                <a:gd name="T38" fmla="*/ 83 w 106"/>
                <a:gd name="T39" fmla="*/ 5 h 175"/>
                <a:gd name="T40" fmla="*/ 103 w 106"/>
                <a:gd name="T41" fmla="*/ 21 h 175"/>
                <a:gd name="T42" fmla="*/ 90 w 106"/>
                <a:gd name="T43" fmla="*/ 30 h 175"/>
                <a:gd name="T44" fmla="*/ 76 w 106"/>
                <a:gd name="T45" fmla="*/ 18 h 175"/>
                <a:gd name="T46" fmla="*/ 57 w 106"/>
                <a:gd name="T47" fmla="*/ 14 h 175"/>
                <a:gd name="T48" fmla="*/ 43 w 106"/>
                <a:gd name="T49" fmla="*/ 16 h 175"/>
                <a:gd name="T50" fmla="*/ 31 w 106"/>
                <a:gd name="T51" fmla="*/ 22 h 175"/>
                <a:gd name="T52" fmla="*/ 23 w 106"/>
                <a:gd name="T53" fmla="*/ 32 h 175"/>
                <a:gd name="T54" fmla="*/ 20 w 106"/>
                <a:gd name="T55" fmla="*/ 45 h 175"/>
                <a:gd name="T56" fmla="*/ 26 w 106"/>
                <a:gd name="T57" fmla="*/ 65 h 175"/>
                <a:gd name="T58" fmla="*/ 42 w 106"/>
                <a:gd name="T59" fmla="*/ 75 h 175"/>
                <a:gd name="T60" fmla="*/ 63 w 106"/>
                <a:gd name="T61" fmla="*/ 82 h 175"/>
                <a:gd name="T62" fmla="*/ 83 w 106"/>
                <a:gd name="T63" fmla="*/ 90 h 175"/>
                <a:gd name="T64" fmla="*/ 99 w 106"/>
                <a:gd name="T65" fmla="*/ 104 h 175"/>
                <a:gd name="T66" fmla="*/ 106 w 106"/>
                <a:gd name="T67" fmla="*/ 128 h 175"/>
                <a:gd name="T68" fmla="*/ 101 w 106"/>
                <a:gd name="T69" fmla="*/ 148 h 175"/>
                <a:gd name="T70" fmla="*/ 90 w 106"/>
                <a:gd name="T71" fmla="*/ 163 h 175"/>
                <a:gd name="T72" fmla="*/ 73 w 106"/>
                <a:gd name="T73" fmla="*/ 172 h 175"/>
                <a:gd name="T74" fmla="*/ 54 w 106"/>
                <a:gd name="T75" fmla="*/ 175 h 175"/>
                <a:gd name="T76" fmla="*/ 23 w 106"/>
                <a:gd name="T77" fmla="*/ 169 h 175"/>
                <a:gd name="T78" fmla="*/ 0 w 106"/>
                <a:gd name="T79" fmla="*/ 150 h 175"/>
                <a:gd name="T80" fmla="*/ 14 w 106"/>
                <a:gd name="T81" fmla="*/ 14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75">
                  <a:moveTo>
                    <a:pt x="14" y="140"/>
                  </a:moveTo>
                  <a:cubicBezTo>
                    <a:pt x="19" y="147"/>
                    <a:pt x="24" y="152"/>
                    <a:pt x="30" y="156"/>
                  </a:cubicBezTo>
                  <a:cubicBezTo>
                    <a:pt x="37" y="159"/>
                    <a:pt x="44" y="161"/>
                    <a:pt x="53" y="161"/>
                  </a:cubicBezTo>
                  <a:cubicBezTo>
                    <a:pt x="58" y="161"/>
                    <a:pt x="63" y="160"/>
                    <a:pt x="67" y="159"/>
                  </a:cubicBezTo>
                  <a:cubicBezTo>
                    <a:pt x="72" y="157"/>
                    <a:pt x="76" y="155"/>
                    <a:pt x="79" y="152"/>
                  </a:cubicBezTo>
                  <a:cubicBezTo>
                    <a:pt x="83" y="149"/>
                    <a:pt x="85" y="146"/>
                    <a:pt x="87" y="142"/>
                  </a:cubicBezTo>
                  <a:cubicBezTo>
                    <a:pt x="89" y="138"/>
                    <a:pt x="90" y="133"/>
                    <a:pt x="90" y="128"/>
                  </a:cubicBezTo>
                  <a:cubicBezTo>
                    <a:pt x="90" y="122"/>
                    <a:pt x="89" y="118"/>
                    <a:pt x="86" y="114"/>
                  </a:cubicBezTo>
                  <a:cubicBezTo>
                    <a:pt x="84" y="110"/>
                    <a:pt x="81" y="107"/>
                    <a:pt x="77" y="105"/>
                  </a:cubicBezTo>
                  <a:cubicBezTo>
                    <a:pt x="73" y="102"/>
                    <a:pt x="68" y="100"/>
                    <a:pt x="63" y="98"/>
                  </a:cubicBezTo>
                  <a:cubicBezTo>
                    <a:pt x="58" y="97"/>
                    <a:pt x="52" y="95"/>
                    <a:pt x="47" y="93"/>
                  </a:cubicBezTo>
                  <a:cubicBezTo>
                    <a:pt x="42" y="91"/>
                    <a:pt x="36" y="89"/>
                    <a:pt x="31" y="87"/>
                  </a:cubicBezTo>
                  <a:cubicBezTo>
                    <a:pt x="26" y="85"/>
                    <a:pt x="22" y="82"/>
                    <a:pt x="17" y="79"/>
                  </a:cubicBezTo>
                  <a:cubicBezTo>
                    <a:pt x="13" y="75"/>
                    <a:pt x="10" y="71"/>
                    <a:pt x="8" y="65"/>
                  </a:cubicBezTo>
                  <a:cubicBezTo>
                    <a:pt x="5" y="60"/>
                    <a:pt x="4" y="53"/>
                    <a:pt x="4" y="45"/>
                  </a:cubicBezTo>
                  <a:cubicBezTo>
                    <a:pt x="4" y="38"/>
                    <a:pt x="6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1" y="0"/>
                    <a:pt x="58" y="0"/>
                  </a:cubicBezTo>
                  <a:cubicBezTo>
                    <a:pt x="67" y="0"/>
                    <a:pt x="75" y="1"/>
                    <a:pt x="83" y="5"/>
                  </a:cubicBezTo>
                  <a:cubicBezTo>
                    <a:pt x="91" y="8"/>
                    <a:pt x="97" y="13"/>
                    <a:pt x="103" y="21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6" y="25"/>
                    <a:pt x="81" y="21"/>
                    <a:pt x="76" y="18"/>
                  </a:cubicBezTo>
                  <a:cubicBezTo>
                    <a:pt x="71" y="15"/>
                    <a:pt x="64" y="14"/>
                    <a:pt x="57" y="14"/>
                  </a:cubicBezTo>
                  <a:cubicBezTo>
                    <a:pt x="52" y="14"/>
                    <a:pt x="47" y="15"/>
                    <a:pt x="43" y="16"/>
                  </a:cubicBezTo>
                  <a:cubicBezTo>
                    <a:pt x="38" y="17"/>
                    <a:pt x="34" y="19"/>
                    <a:pt x="31" y="22"/>
                  </a:cubicBezTo>
                  <a:cubicBezTo>
                    <a:pt x="27" y="24"/>
                    <a:pt x="25" y="28"/>
                    <a:pt x="23" y="32"/>
                  </a:cubicBezTo>
                  <a:cubicBezTo>
                    <a:pt x="21" y="35"/>
                    <a:pt x="20" y="40"/>
                    <a:pt x="20" y="45"/>
                  </a:cubicBezTo>
                  <a:cubicBezTo>
                    <a:pt x="20" y="54"/>
                    <a:pt x="22" y="60"/>
                    <a:pt x="26" y="65"/>
                  </a:cubicBezTo>
                  <a:cubicBezTo>
                    <a:pt x="30" y="69"/>
                    <a:pt x="36" y="73"/>
                    <a:pt x="42" y="75"/>
                  </a:cubicBezTo>
                  <a:cubicBezTo>
                    <a:pt x="48" y="78"/>
                    <a:pt x="55" y="80"/>
                    <a:pt x="63" y="82"/>
                  </a:cubicBezTo>
                  <a:cubicBezTo>
                    <a:pt x="70" y="84"/>
                    <a:pt x="77" y="87"/>
                    <a:pt x="83" y="90"/>
                  </a:cubicBezTo>
                  <a:cubicBezTo>
                    <a:pt x="90" y="93"/>
                    <a:pt x="95" y="98"/>
                    <a:pt x="99" y="104"/>
                  </a:cubicBezTo>
                  <a:cubicBezTo>
                    <a:pt x="104" y="110"/>
                    <a:pt x="106" y="118"/>
                    <a:pt x="106" y="128"/>
                  </a:cubicBezTo>
                  <a:cubicBezTo>
                    <a:pt x="106" y="136"/>
                    <a:pt x="104" y="142"/>
                    <a:pt x="101" y="148"/>
                  </a:cubicBezTo>
                  <a:cubicBezTo>
                    <a:pt x="99" y="154"/>
                    <a:pt x="95" y="159"/>
                    <a:pt x="90" y="163"/>
                  </a:cubicBezTo>
                  <a:cubicBezTo>
                    <a:pt x="85" y="167"/>
                    <a:pt x="80" y="170"/>
                    <a:pt x="73" y="172"/>
                  </a:cubicBezTo>
                  <a:cubicBezTo>
                    <a:pt x="67" y="174"/>
                    <a:pt x="61" y="175"/>
                    <a:pt x="54" y="175"/>
                  </a:cubicBezTo>
                  <a:cubicBezTo>
                    <a:pt x="43" y="175"/>
                    <a:pt x="33" y="173"/>
                    <a:pt x="23" y="169"/>
                  </a:cubicBezTo>
                  <a:cubicBezTo>
                    <a:pt x="14" y="166"/>
                    <a:pt x="6" y="159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5273675" y="2041525"/>
              <a:ext cx="33338" cy="368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877" y="971550"/>
            <a:ext cx="8124825" cy="3279775"/>
          </a:xfr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LSI Title only + bottom ba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 rot="5400000">
            <a:off x="4258748" y="258252"/>
            <a:ext cx="626507" cy="914400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3000" b="1" kern="1200" baseline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Header of Slide With Two Images</a:t>
            </a:r>
          </a:p>
        </p:txBody>
      </p:sp>
      <p:sp>
        <p:nvSpPr>
          <p:cNvPr id="38" name="Rectangle 37"/>
          <p:cNvSpPr/>
          <p:nvPr userDrawn="1"/>
        </p:nvSpPr>
        <p:spPr>
          <a:xfrm rot="5400000">
            <a:off x="-208087" y="208088"/>
            <a:ext cx="849313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7902837" y="4620127"/>
            <a:ext cx="956575" cy="360375"/>
            <a:chOff x="3819525" y="1849438"/>
            <a:chExt cx="1487488" cy="560388"/>
          </a:xfrm>
          <a:solidFill>
            <a:schemeClr val="bg1"/>
          </a:solidFill>
        </p:grpSpPr>
        <p:sp>
          <p:nvSpPr>
            <p:cNvPr id="41" name="Freeform 6"/>
            <p:cNvSpPr>
              <a:spLocks/>
            </p:cNvSpPr>
            <p:nvPr userDrawn="1"/>
          </p:nvSpPr>
          <p:spPr bwMode="auto">
            <a:xfrm>
              <a:off x="4225925" y="2092325"/>
              <a:ext cx="168275" cy="265113"/>
            </a:xfrm>
            <a:custGeom>
              <a:avLst/>
              <a:gdLst>
                <a:gd name="T0" fmla="*/ 0 w 106"/>
                <a:gd name="T1" fmla="*/ 150 h 167"/>
                <a:gd name="T2" fmla="*/ 9 w 106"/>
                <a:gd name="T3" fmla="*/ 167 h 167"/>
                <a:gd name="T4" fmla="*/ 106 w 106"/>
                <a:gd name="T5" fmla="*/ 0 h 167"/>
                <a:gd name="T6" fmla="*/ 86 w 106"/>
                <a:gd name="T7" fmla="*/ 0 h 167"/>
                <a:gd name="T8" fmla="*/ 0 w 106"/>
                <a:gd name="T9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67">
                  <a:moveTo>
                    <a:pt x="0" y="150"/>
                  </a:moveTo>
                  <a:lnTo>
                    <a:pt x="9" y="167"/>
                  </a:lnTo>
                  <a:lnTo>
                    <a:pt x="106" y="0"/>
                  </a:lnTo>
                  <a:lnTo>
                    <a:pt x="86" y="0"/>
                  </a:lnTo>
                  <a:lnTo>
                    <a:pt x="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2" name="Freeform 7"/>
            <p:cNvSpPr>
              <a:spLocks/>
            </p:cNvSpPr>
            <p:nvPr userDrawn="1"/>
          </p:nvSpPr>
          <p:spPr bwMode="auto">
            <a:xfrm>
              <a:off x="4194175" y="2092325"/>
              <a:ext cx="138113" cy="212725"/>
            </a:xfrm>
            <a:custGeom>
              <a:avLst/>
              <a:gdLst>
                <a:gd name="T0" fmla="*/ 67 w 87"/>
                <a:gd name="T1" fmla="*/ 0 h 134"/>
                <a:gd name="T2" fmla="*/ 0 w 87"/>
                <a:gd name="T3" fmla="*/ 117 h 134"/>
                <a:gd name="T4" fmla="*/ 10 w 87"/>
                <a:gd name="T5" fmla="*/ 134 h 134"/>
                <a:gd name="T6" fmla="*/ 87 w 87"/>
                <a:gd name="T7" fmla="*/ 0 h 134"/>
                <a:gd name="T8" fmla="*/ 67 w 87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34">
                  <a:moveTo>
                    <a:pt x="67" y="0"/>
                  </a:moveTo>
                  <a:lnTo>
                    <a:pt x="0" y="117"/>
                  </a:lnTo>
                  <a:lnTo>
                    <a:pt x="10" y="134"/>
                  </a:lnTo>
                  <a:lnTo>
                    <a:pt x="8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3" name="Freeform 8"/>
            <p:cNvSpPr>
              <a:spLocks/>
            </p:cNvSpPr>
            <p:nvPr userDrawn="1"/>
          </p:nvSpPr>
          <p:spPr bwMode="auto">
            <a:xfrm>
              <a:off x="4164013" y="2092325"/>
              <a:ext cx="107950" cy="160338"/>
            </a:xfrm>
            <a:custGeom>
              <a:avLst/>
              <a:gdLst>
                <a:gd name="T0" fmla="*/ 48 w 68"/>
                <a:gd name="T1" fmla="*/ 0 h 101"/>
                <a:gd name="T2" fmla="*/ 0 w 68"/>
                <a:gd name="T3" fmla="*/ 84 h 101"/>
                <a:gd name="T4" fmla="*/ 10 w 68"/>
                <a:gd name="T5" fmla="*/ 101 h 101"/>
                <a:gd name="T6" fmla="*/ 68 w 68"/>
                <a:gd name="T7" fmla="*/ 0 h 101"/>
                <a:gd name="T8" fmla="*/ 48 w 68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48" y="0"/>
                  </a:moveTo>
                  <a:lnTo>
                    <a:pt x="0" y="84"/>
                  </a:lnTo>
                  <a:lnTo>
                    <a:pt x="10" y="101"/>
                  </a:lnTo>
                  <a:lnTo>
                    <a:pt x="6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4" name="Freeform 9"/>
            <p:cNvSpPr>
              <a:spLocks noEditPoints="1"/>
            </p:cNvSpPr>
            <p:nvPr userDrawn="1"/>
          </p:nvSpPr>
          <p:spPr bwMode="auto">
            <a:xfrm>
              <a:off x="3819525" y="1849438"/>
              <a:ext cx="603250" cy="560388"/>
            </a:xfrm>
            <a:custGeom>
              <a:avLst/>
              <a:gdLst>
                <a:gd name="T0" fmla="*/ 131 w 287"/>
                <a:gd name="T1" fmla="*/ 172 h 267"/>
                <a:gd name="T2" fmla="*/ 128 w 287"/>
                <a:gd name="T3" fmla="*/ 177 h 267"/>
                <a:gd name="T4" fmla="*/ 104 w 287"/>
                <a:gd name="T5" fmla="*/ 144 h 267"/>
                <a:gd name="T6" fmla="*/ 124 w 287"/>
                <a:gd name="T7" fmla="*/ 160 h 267"/>
                <a:gd name="T8" fmla="*/ 104 w 287"/>
                <a:gd name="T9" fmla="*/ 125 h 267"/>
                <a:gd name="T10" fmla="*/ 104 w 287"/>
                <a:gd name="T11" fmla="*/ 132 h 267"/>
                <a:gd name="T12" fmla="*/ 104 w 287"/>
                <a:gd name="T13" fmla="*/ 63 h 267"/>
                <a:gd name="T14" fmla="*/ 137 w 287"/>
                <a:gd name="T15" fmla="*/ 91 h 267"/>
                <a:gd name="T16" fmla="*/ 104 w 287"/>
                <a:gd name="T17" fmla="*/ 63 h 267"/>
                <a:gd name="T18" fmla="*/ 130 w 287"/>
                <a:gd name="T19" fmla="*/ 48 h 267"/>
                <a:gd name="T20" fmla="*/ 104 w 287"/>
                <a:gd name="T21" fmla="*/ 13 h 267"/>
                <a:gd name="T22" fmla="*/ 141 w 287"/>
                <a:gd name="T23" fmla="*/ 45 h 267"/>
                <a:gd name="T24" fmla="*/ 159 w 287"/>
                <a:gd name="T25" fmla="*/ 38 h 267"/>
                <a:gd name="T26" fmla="*/ 149 w 287"/>
                <a:gd name="T27" fmla="*/ 91 h 267"/>
                <a:gd name="T28" fmla="*/ 167 w 287"/>
                <a:gd name="T29" fmla="*/ 48 h 267"/>
                <a:gd name="T30" fmla="*/ 91 w 287"/>
                <a:gd name="T31" fmla="*/ 51 h 267"/>
                <a:gd name="T32" fmla="*/ 91 w 287"/>
                <a:gd name="T33" fmla="*/ 13 h 267"/>
                <a:gd name="T34" fmla="*/ 91 w 287"/>
                <a:gd name="T35" fmla="*/ 91 h 267"/>
                <a:gd name="T36" fmla="*/ 58 w 287"/>
                <a:gd name="T37" fmla="*/ 91 h 267"/>
                <a:gd name="T38" fmla="*/ 91 w 287"/>
                <a:gd name="T39" fmla="*/ 63 h 267"/>
                <a:gd name="T40" fmla="*/ 91 w 287"/>
                <a:gd name="T41" fmla="*/ 132 h 267"/>
                <a:gd name="T42" fmla="*/ 58 w 287"/>
                <a:gd name="T43" fmla="*/ 104 h 267"/>
                <a:gd name="T44" fmla="*/ 91 w 287"/>
                <a:gd name="T45" fmla="*/ 132 h 267"/>
                <a:gd name="T46" fmla="*/ 66 w 287"/>
                <a:gd name="T47" fmla="*/ 147 h 267"/>
                <a:gd name="T48" fmla="*/ 91 w 287"/>
                <a:gd name="T49" fmla="*/ 181 h 267"/>
                <a:gd name="T50" fmla="*/ 54 w 287"/>
                <a:gd name="T51" fmla="*/ 150 h 267"/>
                <a:gd name="T52" fmla="*/ 36 w 287"/>
                <a:gd name="T53" fmla="*/ 156 h 267"/>
                <a:gd name="T54" fmla="*/ 13 w 287"/>
                <a:gd name="T55" fmla="*/ 104 h 267"/>
                <a:gd name="T56" fmla="*/ 50 w 287"/>
                <a:gd name="T57" fmla="*/ 138 h 267"/>
                <a:gd name="T58" fmla="*/ 28 w 287"/>
                <a:gd name="T59" fmla="*/ 48 h 267"/>
                <a:gd name="T60" fmla="*/ 46 w 287"/>
                <a:gd name="T61" fmla="*/ 91 h 267"/>
                <a:gd name="T62" fmla="*/ 28 w 287"/>
                <a:gd name="T63" fmla="*/ 48 h 267"/>
                <a:gd name="T64" fmla="*/ 54 w 287"/>
                <a:gd name="T65" fmla="*/ 45 h 267"/>
                <a:gd name="T66" fmla="*/ 67 w 287"/>
                <a:gd name="T67" fmla="*/ 18 h 267"/>
                <a:gd name="T68" fmla="*/ 280 w 287"/>
                <a:gd name="T69" fmla="*/ 104 h 267"/>
                <a:gd name="T70" fmla="*/ 195 w 287"/>
                <a:gd name="T71" fmla="*/ 91 h 267"/>
                <a:gd name="T72" fmla="*/ 0 w 287"/>
                <a:gd name="T73" fmla="*/ 97 h 267"/>
                <a:gd name="T74" fmla="*/ 0 w 287"/>
                <a:gd name="T75" fmla="*/ 98 h 267"/>
                <a:gd name="T76" fmla="*/ 139 w 287"/>
                <a:gd name="T77" fmla="*/ 186 h 267"/>
                <a:gd name="T78" fmla="*/ 193 w 287"/>
                <a:gd name="T79" fmla="*/ 25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67">
                  <a:moveTo>
                    <a:pt x="128" y="177"/>
                  </a:moveTo>
                  <a:cubicBezTo>
                    <a:pt x="129" y="176"/>
                    <a:pt x="130" y="174"/>
                    <a:pt x="131" y="172"/>
                  </a:cubicBezTo>
                  <a:cubicBezTo>
                    <a:pt x="133" y="175"/>
                    <a:pt x="133" y="175"/>
                    <a:pt x="133" y="175"/>
                  </a:cubicBezTo>
                  <a:cubicBezTo>
                    <a:pt x="131" y="176"/>
                    <a:pt x="130" y="176"/>
                    <a:pt x="128" y="177"/>
                  </a:cubicBezTo>
                  <a:moveTo>
                    <a:pt x="104" y="181"/>
                  </a:move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5"/>
                    <a:pt x="115" y="145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18" y="171"/>
                    <a:pt x="112" y="179"/>
                    <a:pt x="104" y="181"/>
                  </a:cubicBezTo>
                  <a:moveTo>
                    <a:pt x="104" y="125"/>
                  </a:moveTo>
                  <a:cubicBezTo>
                    <a:pt x="108" y="132"/>
                    <a:pt x="108" y="132"/>
                    <a:pt x="108" y="132"/>
                  </a:cubicBezTo>
                  <a:cubicBezTo>
                    <a:pt x="107" y="132"/>
                    <a:pt x="105" y="132"/>
                    <a:pt x="104" y="132"/>
                  </a:cubicBezTo>
                  <a:lnTo>
                    <a:pt x="104" y="125"/>
                  </a:lnTo>
                  <a:close/>
                  <a:moveTo>
                    <a:pt x="104" y="63"/>
                  </a:moveTo>
                  <a:cubicBezTo>
                    <a:pt x="114" y="62"/>
                    <a:pt x="124" y="61"/>
                    <a:pt x="133" y="60"/>
                  </a:cubicBezTo>
                  <a:cubicBezTo>
                    <a:pt x="135" y="69"/>
                    <a:pt x="137" y="80"/>
                    <a:pt x="137" y="91"/>
                  </a:cubicBezTo>
                  <a:cubicBezTo>
                    <a:pt x="104" y="91"/>
                    <a:pt x="104" y="91"/>
                    <a:pt x="104" y="91"/>
                  </a:cubicBezTo>
                  <a:lnTo>
                    <a:pt x="104" y="63"/>
                  </a:lnTo>
                  <a:close/>
                  <a:moveTo>
                    <a:pt x="104" y="13"/>
                  </a:moveTo>
                  <a:cubicBezTo>
                    <a:pt x="114" y="17"/>
                    <a:pt x="124" y="30"/>
                    <a:pt x="130" y="48"/>
                  </a:cubicBezTo>
                  <a:cubicBezTo>
                    <a:pt x="122" y="49"/>
                    <a:pt x="113" y="50"/>
                    <a:pt x="104" y="51"/>
                  </a:cubicBezTo>
                  <a:lnTo>
                    <a:pt x="104" y="13"/>
                  </a:lnTo>
                  <a:close/>
                  <a:moveTo>
                    <a:pt x="159" y="38"/>
                  </a:moveTo>
                  <a:cubicBezTo>
                    <a:pt x="154" y="41"/>
                    <a:pt x="148" y="43"/>
                    <a:pt x="141" y="45"/>
                  </a:cubicBezTo>
                  <a:cubicBezTo>
                    <a:pt x="138" y="34"/>
                    <a:pt x="133" y="25"/>
                    <a:pt x="128" y="18"/>
                  </a:cubicBezTo>
                  <a:cubicBezTo>
                    <a:pt x="140" y="22"/>
                    <a:pt x="150" y="29"/>
                    <a:pt x="159" y="38"/>
                  </a:cubicBezTo>
                  <a:moveTo>
                    <a:pt x="183" y="91"/>
                  </a:moveTo>
                  <a:cubicBezTo>
                    <a:pt x="149" y="91"/>
                    <a:pt x="149" y="91"/>
                    <a:pt x="149" y="91"/>
                  </a:cubicBezTo>
                  <a:cubicBezTo>
                    <a:pt x="149" y="79"/>
                    <a:pt x="147" y="67"/>
                    <a:pt x="145" y="57"/>
                  </a:cubicBezTo>
                  <a:cubicBezTo>
                    <a:pt x="153" y="54"/>
                    <a:pt x="160" y="51"/>
                    <a:pt x="167" y="48"/>
                  </a:cubicBezTo>
                  <a:cubicBezTo>
                    <a:pt x="176" y="60"/>
                    <a:pt x="181" y="75"/>
                    <a:pt x="183" y="91"/>
                  </a:cubicBezTo>
                  <a:moveTo>
                    <a:pt x="91" y="51"/>
                  </a:moveTo>
                  <a:cubicBezTo>
                    <a:pt x="82" y="50"/>
                    <a:pt x="74" y="49"/>
                    <a:pt x="66" y="48"/>
                  </a:cubicBezTo>
                  <a:cubicBezTo>
                    <a:pt x="72" y="30"/>
                    <a:pt x="81" y="17"/>
                    <a:pt x="91" y="13"/>
                  </a:cubicBezTo>
                  <a:lnTo>
                    <a:pt x="91" y="51"/>
                  </a:lnTo>
                  <a:close/>
                  <a:moveTo>
                    <a:pt x="91" y="91"/>
                  </a:moveTo>
                  <a:cubicBezTo>
                    <a:pt x="84" y="91"/>
                    <a:pt x="84" y="91"/>
                    <a:pt x="84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80"/>
                    <a:pt x="60" y="69"/>
                    <a:pt x="62" y="60"/>
                  </a:cubicBezTo>
                  <a:cubicBezTo>
                    <a:pt x="71" y="61"/>
                    <a:pt x="81" y="62"/>
                    <a:pt x="91" y="63"/>
                  </a:cubicBezTo>
                  <a:lnTo>
                    <a:pt x="91" y="91"/>
                  </a:lnTo>
                  <a:close/>
                  <a:moveTo>
                    <a:pt x="91" y="132"/>
                  </a:moveTo>
                  <a:cubicBezTo>
                    <a:pt x="81" y="132"/>
                    <a:pt x="71" y="133"/>
                    <a:pt x="62" y="135"/>
                  </a:cubicBezTo>
                  <a:cubicBezTo>
                    <a:pt x="60" y="125"/>
                    <a:pt x="59" y="115"/>
                    <a:pt x="58" y="104"/>
                  </a:cubicBezTo>
                  <a:cubicBezTo>
                    <a:pt x="91" y="104"/>
                    <a:pt x="91" y="104"/>
                    <a:pt x="91" y="104"/>
                  </a:cubicBezTo>
                  <a:lnTo>
                    <a:pt x="91" y="132"/>
                  </a:lnTo>
                  <a:close/>
                  <a:moveTo>
                    <a:pt x="91" y="181"/>
                  </a:moveTo>
                  <a:cubicBezTo>
                    <a:pt x="81" y="178"/>
                    <a:pt x="72" y="165"/>
                    <a:pt x="66" y="147"/>
                  </a:cubicBezTo>
                  <a:cubicBezTo>
                    <a:pt x="74" y="145"/>
                    <a:pt x="82" y="144"/>
                    <a:pt x="91" y="144"/>
                  </a:cubicBezTo>
                  <a:lnTo>
                    <a:pt x="91" y="181"/>
                  </a:lnTo>
                  <a:close/>
                  <a:moveTo>
                    <a:pt x="36" y="156"/>
                  </a:moveTo>
                  <a:cubicBezTo>
                    <a:pt x="42" y="154"/>
                    <a:pt x="47" y="152"/>
                    <a:pt x="54" y="150"/>
                  </a:cubicBezTo>
                  <a:cubicBezTo>
                    <a:pt x="57" y="160"/>
                    <a:pt x="62" y="170"/>
                    <a:pt x="67" y="177"/>
                  </a:cubicBezTo>
                  <a:cubicBezTo>
                    <a:pt x="56" y="172"/>
                    <a:pt x="45" y="165"/>
                    <a:pt x="36" y="156"/>
                  </a:cubicBezTo>
                  <a:moveTo>
                    <a:pt x="28" y="147"/>
                  </a:moveTo>
                  <a:cubicBezTo>
                    <a:pt x="20" y="135"/>
                    <a:pt x="14" y="120"/>
                    <a:pt x="13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16"/>
                    <a:pt x="48" y="127"/>
                    <a:pt x="50" y="138"/>
                  </a:cubicBezTo>
                  <a:cubicBezTo>
                    <a:pt x="42" y="140"/>
                    <a:pt x="35" y="143"/>
                    <a:pt x="28" y="147"/>
                  </a:cubicBezTo>
                  <a:moveTo>
                    <a:pt x="28" y="48"/>
                  </a:moveTo>
                  <a:cubicBezTo>
                    <a:pt x="35" y="51"/>
                    <a:pt x="42" y="54"/>
                    <a:pt x="50" y="57"/>
                  </a:cubicBezTo>
                  <a:cubicBezTo>
                    <a:pt x="48" y="67"/>
                    <a:pt x="46" y="79"/>
                    <a:pt x="46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4" y="75"/>
                    <a:pt x="20" y="60"/>
                    <a:pt x="28" y="48"/>
                  </a:cubicBezTo>
                  <a:moveTo>
                    <a:pt x="67" y="18"/>
                  </a:moveTo>
                  <a:cubicBezTo>
                    <a:pt x="62" y="25"/>
                    <a:pt x="57" y="34"/>
                    <a:pt x="54" y="45"/>
                  </a:cubicBezTo>
                  <a:cubicBezTo>
                    <a:pt x="47" y="43"/>
                    <a:pt x="42" y="41"/>
                    <a:pt x="36" y="38"/>
                  </a:cubicBezTo>
                  <a:cubicBezTo>
                    <a:pt x="45" y="29"/>
                    <a:pt x="56" y="22"/>
                    <a:pt x="67" y="18"/>
                  </a:cubicBezTo>
                  <a:moveTo>
                    <a:pt x="106" y="104"/>
                  </a:moveTo>
                  <a:cubicBezTo>
                    <a:pt x="280" y="104"/>
                    <a:pt x="280" y="104"/>
                    <a:pt x="280" y="104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195" y="91"/>
                    <a:pt x="195" y="91"/>
                    <a:pt x="195" y="91"/>
                  </a:cubicBezTo>
                  <a:cubicBezTo>
                    <a:pt x="192" y="40"/>
                    <a:pt x="150" y="0"/>
                    <a:pt x="98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8"/>
                  </a:cubicBezTo>
                  <a:cubicBezTo>
                    <a:pt x="0" y="151"/>
                    <a:pt x="44" y="195"/>
                    <a:pt x="98" y="195"/>
                  </a:cubicBezTo>
                  <a:cubicBezTo>
                    <a:pt x="112" y="195"/>
                    <a:pt x="126" y="192"/>
                    <a:pt x="139" y="186"/>
                  </a:cubicBezTo>
                  <a:cubicBezTo>
                    <a:pt x="186" y="267"/>
                    <a:pt x="186" y="267"/>
                    <a:pt x="186" y="267"/>
                  </a:cubicBezTo>
                  <a:cubicBezTo>
                    <a:pt x="193" y="255"/>
                    <a:pt x="193" y="255"/>
                    <a:pt x="193" y="255"/>
                  </a:cubicBezTo>
                  <a:lnTo>
                    <a:pt x="106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5" name="Freeform 10"/>
            <p:cNvSpPr>
              <a:spLocks/>
            </p:cNvSpPr>
            <p:nvPr userDrawn="1"/>
          </p:nvSpPr>
          <p:spPr bwMode="auto">
            <a:xfrm>
              <a:off x="4405313" y="2041525"/>
              <a:ext cx="311150" cy="368300"/>
            </a:xfrm>
            <a:custGeom>
              <a:avLst/>
              <a:gdLst>
                <a:gd name="T0" fmla="*/ 148 w 148"/>
                <a:gd name="T1" fmla="*/ 145 h 175"/>
                <a:gd name="T2" fmla="*/ 120 w 148"/>
                <a:gd name="T3" fmla="*/ 168 h 175"/>
                <a:gd name="T4" fmla="*/ 86 w 148"/>
                <a:gd name="T5" fmla="*/ 175 h 175"/>
                <a:gd name="T6" fmla="*/ 51 w 148"/>
                <a:gd name="T7" fmla="*/ 169 h 175"/>
                <a:gd name="T8" fmla="*/ 24 w 148"/>
                <a:gd name="T9" fmla="*/ 151 h 175"/>
                <a:gd name="T10" fmla="*/ 6 w 148"/>
                <a:gd name="T11" fmla="*/ 123 h 175"/>
                <a:gd name="T12" fmla="*/ 0 w 148"/>
                <a:gd name="T13" fmla="*/ 87 h 175"/>
                <a:gd name="T14" fmla="*/ 6 w 148"/>
                <a:gd name="T15" fmla="*/ 52 h 175"/>
                <a:gd name="T16" fmla="*/ 24 w 148"/>
                <a:gd name="T17" fmla="*/ 25 h 175"/>
                <a:gd name="T18" fmla="*/ 51 w 148"/>
                <a:gd name="T19" fmla="*/ 6 h 175"/>
                <a:gd name="T20" fmla="*/ 86 w 148"/>
                <a:gd name="T21" fmla="*/ 0 h 175"/>
                <a:gd name="T22" fmla="*/ 118 w 148"/>
                <a:gd name="T23" fmla="*/ 6 h 175"/>
                <a:gd name="T24" fmla="*/ 143 w 148"/>
                <a:gd name="T25" fmla="*/ 26 h 175"/>
                <a:gd name="T26" fmla="*/ 131 w 148"/>
                <a:gd name="T27" fmla="*/ 37 h 175"/>
                <a:gd name="T28" fmla="*/ 111 w 148"/>
                <a:gd name="T29" fmla="*/ 19 h 175"/>
                <a:gd name="T30" fmla="*/ 86 w 148"/>
                <a:gd name="T31" fmla="*/ 14 h 175"/>
                <a:gd name="T32" fmla="*/ 57 w 148"/>
                <a:gd name="T33" fmla="*/ 20 h 175"/>
                <a:gd name="T34" fmla="*/ 34 w 148"/>
                <a:gd name="T35" fmla="*/ 35 h 175"/>
                <a:gd name="T36" fmla="*/ 20 w 148"/>
                <a:gd name="T37" fmla="*/ 58 h 175"/>
                <a:gd name="T38" fmla="*/ 15 w 148"/>
                <a:gd name="T39" fmla="*/ 87 h 175"/>
                <a:gd name="T40" fmla="*/ 20 w 148"/>
                <a:gd name="T41" fmla="*/ 116 h 175"/>
                <a:gd name="T42" fmla="*/ 34 w 148"/>
                <a:gd name="T43" fmla="*/ 140 h 175"/>
                <a:gd name="T44" fmla="*/ 57 w 148"/>
                <a:gd name="T45" fmla="*/ 155 h 175"/>
                <a:gd name="T46" fmla="*/ 86 w 148"/>
                <a:gd name="T47" fmla="*/ 161 h 175"/>
                <a:gd name="T48" fmla="*/ 99 w 148"/>
                <a:gd name="T49" fmla="*/ 159 h 175"/>
                <a:gd name="T50" fmla="*/ 112 w 148"/>
                <a:gd name="T51" fmla="*/ 155 h 175"/>
                <a:gd name="T52" fmla="*/ 125 w 148"/>
                <a:gd name="T53" fmla="*/ 147 h 175"/>
                <a:gd name="T54" fmla="*/ 135 w 148"/>
                <a:gd name="T55" fmla="*/ 135 h 175"/>
                <a:gd name="T56" fmla="*/ 148 w 148"/>
                <a:gd name="T57" fmla="*/ 1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" h="175">
                  <a:moveTo>
                    <a:pt x="148" y="145"/>
                  </a:moveTo>
                  <a:cubicBezTo>
                    <a:pt x="140" y="156"/>
                    <a:pt x="131" y="163"/>
                    <a:pt x="120" y="168"/>
                  </a:cubicBezTo>
                  <a:cubicBezTo>
                    <a:pt x="110" y="173"/>
                    <a:pt x="98" y="175"/>
                    <a:pt x="86" y="175"/>
                  </a:cubicBezTo>
                  <a:cubicBezTo>
                    <a:pt x="73" y="175"/>
                    <a:pt x="62" y="173"/>
                    <a:pt x="51" y="169"/>
                  </a:cubicBezTo>
                  <a:cubicBezTo>
                    <a:pt x="40" y="164"/>
                    <a:pt x="31" y="158"/>
                    <a:pt x="24" y="151"/>
                  </a:cubicBezTo>
                  <a:cubicBezTo>
                    <a:pt x="16" y="143"/>
                    <a:pt x="10" y="133"/>
                    <a:pt x="6" y="123"/>
                  </a:cubicBezTo>
                  <a:cubicBezTo>
                    <a:pt x="2" y="112"/>
                    <a:pt x="0" y="100"/>
                    <a:pt x="0" y="87"/>
                  </a:cubicBezTo>
                  <a:cubicBezTo>
                    <a:pt x="0" y="75"/>
                    <a:pt x="2" y="63"/>
                    <a:pt x="6" y="52"/>
                  </a:cubicBezTo>
                  <a:cubicBezTo>
                    <a:pt x="10" y="42"/>
                    <a:pt x="16" y="32"/>
                    <a:pt x="24" y="25"/>
                  </a:cubicBezTo>
                  <a:cubicBezTo>
                    <a:pt x="31" y="17"/>
                    <a:pt x="40" y="11"/>
                    <a:pt x="51" y="6"/>
                  </a:cubicBezTo>
                  <a:cubicBezTo>
                    <a:pt x="62" y="2"/>
                    <a:pt x="73" y="0"/>
                    <a:pt x="86" y="0"/>
                  </a:cubicBezTo>
                  <a:cubicBezTo>
                    <a:pt x="97" y="0"/>
                    <a:pt x="108" y="2"/>
                    <a:pt x="118" y="6"/>
                  </a:cubicBezTo>
                  <a:cubicBezTo>
                    <a:pt x="127" y="10"/>
                    <a:pt x="136" y="16"/>
                    <a:pt x="143" y="26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6" y="29"/>
                    <a:pt x="119" y="23"/>
                    <a:pt x="111" y="19"/>
                  </a:cubicBezTo>
                  <a:cubicBezTo>
                    <a:pt x="103" y="16"/>
                    <a:pt x="94" y="14"/>
                    <a:pt x="86" y="14"/>
                  </a:cubicBezTo>
                  <a:cubicBezTo>
                    <a:pt x="75" y="14"/>
                    <a:pt x="65" y="16"/>
                    <a:pt x="57" y="20"/>
                  </a:cubicBezTo>
                  <a:cubicBezTo>
                    <a:pt x="48" y="23"/>
                    <a:pt x="40" y="28"/>
                    <a:pt x="34" y="35"/>
                  </a:cubicBezTo>
                  <a:cubicBezTo>
                    <a:pt x="28" y="42"/>
                    <a:pt x="23" y="49"/>
                    <a:pt x="20" y="58"/>
                  </a:cubicBezTo>
                  <a:cubicBezTo>
                    <a:pt x="17" y="67"/>
                    <a:pt x="15" y="77"/>
                    <a:pt x="15" y="87"/>
                  </a:cubicBezTo>
                  <a:cubicBezTo>
                    <a:pt x="15" y="98"/>
                    <a:pt x="17" y="107"/>
                    <a:pt x="20" y="116"/>
                  </a:cubicBezTo>
                  <a:cubicBezTo>
                    <a:pt x="23" y="125"/>
                    <a:pt x="28" y="133"/>
                    <a:pt x="34" y="140"/>
                  </a:cubicBezTo>
                  <a:cubicBezTo>
                    <a:pt x="40" y="146"/>
                    <a:pt x="48" y="152"/>
                    <a:pt x="57" y="155"/>
                  </a:cubicBezTo>
                  <a:cubicBezTo>
                    <a:pt x="65" y="159"/>
                    <a:pt x="75" y="161"/>
                    <a:pt x="86" y="161"/>
                  </a:cubicBezTo>
                  <a:cubicBezTo>
                    <a:pt x="90" y="161"/>
                    <a:pt x="95" y="161"/>
                    <a:pt x="99" y="159"/>
                  </a:cubicBezTo>
                  <a:cubicBezTo>
                    <a:pt x="104" y="158"/>
                    <a:pt x="108" y="157"/>
                    <a:pt x="112" y="155"/>
                  </a:cubicBezTo>
                  <a:cubicBezTo>
                    <a:pt x="117" y="153"/>
                    <a:pt x="121" y="150"/>
                    <a:pt x="125" y="147"/>
                  </a:cubicBezTo>
                  <a:cubicBezTo>
                    <a:pt x="129" y="144"/>
                    <a:pt x="132" y="140"/>
                    <a:pt x="135" y="135"/>
                  </a:cubicBezTo>
                  <a:lnTo>
                    <a:pt x="148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" name="Freeform 11"/>
            <p:cNvSpPr>
              <a:spLocks/>
            </p:cNvSpPr>
            <p:nvPr userDrawn="1"/>
          </p:nvSpPr>
          <p:spPr bwMode="auto">
            <a:xfrm>
              <a:off x="4765675" y="2041525"/>
              <a:ext cx="196850" cy="368300"/>
            </a:xfrm>
            <a:custGeom>
              <a:avLst/>
              <a:gdLst>
                <a:gd name="T0" fmla="*/ 0 w 124"/>
                <a:gd name="T1" fmla="*/ 0 h 232"/>
                <a:gd name="T2" fmla="*/ 21 w 124"/>
                <a:gd name="T3" fmla="*/ 0 h 232"/>
                <a:gd name="T4" fmla="*/ 21 w 124"/>
                <a:gd name="T5" fmla="*/ 214 h 232"/>
                <a:gd name="T6" fmla="*/ 124 w 124"/>
                <a:gd name="T7" fmla="*/ 214 h 232"/>
                <a:gd name="T8" fmla="*/ 124 w 124"/>
                <a:gd name="T9" fmla="*/ 232 h 232"/>
                <a:gd name="T10" fmla="*/ 0 w 124"/>
                <a:gd name="T11" fmla="*/ 232 h 232"/>
                <a:gd name="T12" fmla="*/ 0 w 12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232">
                  <a:moveTo>
                    <a:pt x="0" y="0"/>
                  </a:moveTo>
                  <a:lnTo>
                    <a:pt x="21" y="0"/>
                  </a:lnTo>
                  <a:lnTo>
                    <a:pt x="21" y="214"/>
                  </a:lnTo>
                  <a:lnTo>
                    <a:pt x="124" y="214"/>
                  </a:lnTo>
                  <a:lnTo>
                    <a:pt x="124" y="232"/>
                  </a:lnTo>
                  <a:lnTo>
                    <a:pt x="0" y="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" name="Freeform 12"/>
            <p:cNvSpPr>
              <a:spLocks/>
            </p:cNvSpPr>
            <p:nvPr userDrawn="1"/>
          </p:nvSpPr>
          <p:spPr bwMode="auto">
            <a:xfrm>
              <a:off x="5002213" y="2041525"/>
              <a:ext cx="223838" cy="368300"/>
            </a:xfrm>
            <a:custGeom>
              <a:avLst/>
              <a:gdLst>
                <a:gd name="T0" fmla="*/ 14 w 106"/>
                <a:gd name="T1" fmla="*/ 140 h 175"/>
                <a:gd name="T2" fmla="*/ 30 w 106"/>
                <a:gd name="T3" fmla="*/ 156 h 175"/>
                <a:gd name="T4" fmla="*/ 53 w 106"/>
                <a:gd name="T5" fmla="*/ 161 h 175"/>
                <a:gd name="T6" fmla="*/ 67 w 106"/>
                <a:gd name="T7" fmla="*/ 159 h 175"/>
                <a:gd name="T8" fmla="*/ 79 w 106"/>
                <a:gd name="T9" fmla="*/ 152 h 175"/>
                <a:gd name="T10" fmla="*/ 87 w 106"/>
                <a:gd name="T11" fmla="*/ 142 h 175"/>
                <a:gd name="T12" fmla="*/ 90 w 106"/>
                <a:gd name="T13" fmla="*/ 128 h 175"/>
                <a:gd name="T14" fmla="*/ 86 w 106"/>
                <a:gd name="T15" fmla="*/ 114 h 175"/>
                <a:gd name="T16" fmla="*/ 77 w 106"/>
                <a:gd name="T17" fmla="*/ 105 h 175"/>
                <a:gd name="T18" fmla="*/ 63 w 106"/>
                <a:gd name="T19" fmla="*/ 98 h 175"/>
                <a:gd name="T20" fmla="*/ 47 w 106"/>
                <a:gd name="T21" fmla="*/ 93 h 175"/>
                <a:gd name="T22" fmla="*/ 31 w 106"/>
                <a:gd name="T23" fmla="*/ 87 h 175"/>
                <a:gd name="T24" fmla="*/ 17 w 106"/>
                <a:gd name="T25" fmla="*/ 79 h 175"/>
                <a:gd name="T26" fmla="*/ 8 w 106"/>
                <a:gd name="T27" fmla="*/ 65 h 175"/>
                <a:gd name="T28" fmla="*/ 4 w 106"/>
                <a:gd name="T29" fmla="*/ 45 h 175"/>
                <a:gd name="T30" fmla="*/ 8 w 106"/>
                <a:gd name="T31" fmla="*/ 26 h 175"/>
                <a:gd name="T32" fmla="*/ 20 w 106"/>
                <a:gd name="T33" fmla="*/ 11 h 175"/>
                <a:gd name="T34" fmla="*/ 37 w 106"/>
                <a:gd name="T35" fmla="*/ 3 h 175"/>
                <a:gd name="T36" fmla="*/ 58 w 106"/>
                <a:gd name="T37" fmla="*/ 0 h 175"/>
                <a:gd name="T38" fmla="*/ 83 w 106"/>
                <a:gd name="T39" fmla="*/ 5 h 175"/>
                <a:gd name="T40" fmla="*/ 103 w 106"/>
                <a:gd name="T41" fmla="*/ 21 h 175"/>
                <a:gd name="T42" fmla="*/ 90 w 106"/>
                <a:gd name="T43" fmla="*/ 30 h 175"/>
                <a:gd name="T44" fmla="*/ 76 w 106"/>
                <a:gd name="T45" fmla="*/ 18 h 175"/>
                <a:gd name="T46" fmla="*/ 57 w 106"/>
                <a:gd name="T47" fmla="*/ 14 h 175"/>
                <a:gd name="T48" fmla="*/ 43 w 106"/>
                <a:gd name="T49" fmla="*/ 16 h 175"/>
                <a:gd name="T50" fmla="*/ 31 w 106"/>
                <a:gd name="T51" fmla="*/ 22 h 175"/>
                <a:gd name="T52" fmla="*/ 23 w 106"/>
                <a:gd name="T53" fmla="*/ 32 h 175"/>
                <a:gd name="T54" fmla="*/ 20 w 106"/>
                <a:gd name="T55" fmla="*/ 45 h 175"/>
                <a:gd name="T56" fmla="*/ 26 w 106"/>
                <a:gd name="T57" fmla="*/ 65 h 175"/>
                <a:gd name="T58" fmla="*/ 42 w 106"/>
                <a:gd name="T59" fmla="*/ 75 h 175"/>
                <a:gd name="T60" fmla="*/ 63 w 106"/>
                <a:gd name="T61" fmla="*/ 82 h 175"/>
                <a:gd name="T62" fmla="*/ 83 w 106"/>
                <a:gd name="T63" fmla="*/ 90 h 175"/>
                <a:gd name="T64" fmla="*/ 99 w 106"/>
                <a:gd name="T65" fmla="*/ 104 h 175"/>
                <a:gd name="T66" fmla="*/ 106 w 106"/>
                <a:gd name="T67" fmla="*/ 128 h 175"/>
                <a:gd name="T68" fmla="*/ 101 w 106"/>
                <a:gd name="T69" fmla="*/ 148 h 175"/>
                <a:gd name="T70" fmla="*/ 90 w 106"/>
                <a:gd name="T71" fmla="*/ 163 h 175"/>
                <a:gd name="T72" fmla="*/ 73 w 106"/>
                <a:gd name="T73" fmla="*/ 172 h 175"/>
                <a:gd name="T74" fmla="*/ 54 w 106"/>
                <a:gd name="T75" fmla="*/ 175 h 175"/>
                <a:gd name="T76" fmla="*/ 23 w 106"/>
                <a:gd name="T77" fmla="*/ 169 h 175"/>
                <a:gd name="T78" fmla="*/ 0 w 106"/>
                <a:gd name="T79" fmla="*/ 150 h 175"/>
                <a:gd name="T80" fmla="*/ 14 w 106"/>
                <a:gd name="T81" fmla="*/ 14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75">
                  <a:moveTo>
                    <a:pt x="14" y="140"/>
                  </a:moveTo>
                  <a:cubicBezTo>
                    <a:pt x="19" y="147"/>
                    <a:pt x="24" y="152"/>
                    <a:pt x="30" y="156"/>
                  </a:cubicBezTo>
                  <a:cubicBezTo>
                    <a:pt x="37" y="159"/>
                    <a:pt x="44" y="161"/>
                    <a:pt x="53" y="161"/>
                  </a:cubicBezTo>
                  <a:cubicBezTo>
                    <a:pt x="58" y="161"/>
                    <a:pt x="63" y="160"/>
                    <a:pt x="67" y="159"/>
                  </a:cubicBezTo>
                  <a:cubicBezTo>
                    <a:pt x="72" y="157"/>
                    <a:pt x="76" y="155"/>
                    <a:pt x="79" y="152"/>
                  </a:cubicBezTo>
                  <a:cubicBezTo>
                    <a:pt x="83" y="149"/>
                    <a:pt x="85" y="146"/>
                    <a:pt x="87" y="142"/>
                  </a:cubicBezTo>
                  <a:cubicBezTo>
                    <a:pt x="89" y="138"/>
                    <a:pt x="90" y="133"/>
                    <a:pt x="90" y="128"/>
                  </a:cubicBezTo>
                  <a:cubicBezTo>
                    <a:pt x="90" y="122"/>
                    <a:pt x="89" y="118"/>
                    <a:pt x="86" y="114"/>
                  </a:cubicBezTo>
                  <a:cubicBezTo>
                    <a:pt x="84" y="110"/>
                    <a:pt x="81" y="107"/>
                    <a:pt x="77" y="105"/>
                  </a:cubicBezTo>
                  <a:cubicBezTo>
                    <a:pt x="73" y="102"/>
                    <a:pt x="68" y="100"/>
                    <a:pt x="63" y="98"/>
                  </a:cubicBezTo>
                  <a:cubicBezTo>
                    <a:pt x="58" y="97"/>
                    <a:pt x="52" y="95"/>
                    <a:pt x="47" y="93"/>
                  </a:cubicBezTo>
                  <a:cubicBezTo>
                    <a:pt x="42" y="91"/>
                    <a:pt x="36" y="89"/>
                    <a:pt x="31" y="87"/>
                  </a:cubicBezTo>
                  <a:cubicBezTo>
                    <a:pt x="26" y="85"/>
                    <a:pt x="22" y="82"/>
                    <a:pt x="17" y="79"/>
                  </a:cubicBezTo>
                  <a:cubicBezTo>
                    <a:pt x="13" y="75"/>
                    <a:pt x="10" y="71"/>
                    <a:pt x="8" y="65"/>
                  </a:cubicBezTo>
                  <a:cubicBezTo>
                    <a:pt x="5" y="60"/>
                    <a:pt x="4" y="53"/>
                    <a:pt x="4" y="45"/>
                  </a:cubicBezTo>
                  <a:cubicBezTo>
                    <a:pt x="4" y="38"/>
                    <a:pt x="6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1" y="0"/>
                    <a:pt x="58" y="0"/>
                  </a:cubicBezTo>
                  <a:cubicBezTo>
                    <a:pt x="67" y="0"/>
                    <a:pt x="75" y="1"/>
                    <a:pt x="83" y="5"/>
                  </a:cubicBezTo>
                  <a:cubicBezTo>
                    <a:pt x="91" y="8"/>
                    <a:pt x="97" y="13"/>
                    <a:pt x="103" y="21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6" y="25"/>
                    <a:pt x="81" y="21"/>
                    <a:pt x="76" y="18"/>
                  </a:cubicBezTo>
                  <a:cubicBezTo>
                    <a:pt x="71" y="15"/>
                    <a:pt x="64" y="14"/>
                    <a:pt x="57" y="14"/>
                  </a:cubicBezTo>
                  <a:cubicBezTo>
                    <a:pt x="52" y="14"/>
                    <a:pt x="47" y="15"/>
                    <a:pt x="43" y="16"/>
                  </a:cubicBezTo>
                  <a:cubicBezTo>
                    <a:pt x="38" y="17"/>
                    <a:pt x="34" y="19"/>
                    <a:pt x="31" y="22"/>
                  </a:cubicBezTo>
                  <a:cubicBezTo>
                    <a:pt x="27" y="24"/>
                    <a:pt x="25" y="28"/>
                    <a:pt x="23" y="32"/>
                  </a:cubicBezTo>
                  <a:cubicBezTo>
                    <a:pt x="21" y="35"/>
                    <a:pt x="20" y="40"/>
                    <a:pt x="20" y="45"/>
                  </a:cubicBezTo>
                  <a:cubicBezTo>
                    <a:pt x="20" y="54"/>
                    <a:pt x="22" y="60"/>
                    <a:pt x="26" y="65"/>
                  </a:cubicBezTo>
                  <a:cubicBezTo>
                    <a:pt x="30" y="69"/>
                    <a:pt x="36" y="73"/>
                    <a:pt x="42" y="75"/>
                  </a:cubicBezTo>
                  <a:cubicBezTo>
                    <a:pt x="48" y="78"/>
                    <a:pt x="55" y="80"/>
                    <a:pt x="63" y="82"/>
                  </a:cubicBezTo>
                  <a:cubicBezTo>
                    <a:pt x="70" y="84"/>
                    <a:pt x="77" y="87"/>
                    <a:pt x="83" y="90"/>
                  </a:cubicBezTo>
                  <a:cubicBezTo>
                    <a:pt x="90" y="93"/>
                    <a:pt x="95" y="98"/>
                    <a:pt x="99" y="104"/>
                  </a:cubicBezTo>
                  <a:cubicBezTo>
                    <a:pt x="104" y="110"/>
                    <a:pt x="106" y="118"/>
                    <a:pt x="106" y="128"/>
                  </a:cubicBezTo>
                  <a:cubicBezTo>
                    <a:pt x="106" y="136"/>
                    <a:pt x="104" y="142"/>
                    <a:pt x="101" y="148"/>
                  </a:cubicBezTo>
                  <a:cubicBezTo>
                    <a:pt x="99" y="154"/>
                    <a:pt x="95" y="159"/>
                    <a:pt x="90" y="163"/>
                  </a:cubicBezTo>
                  <a:cubicBezTo>
                    <a:pt x="85" y="167"/>
                    <a:pt x="80" y="170"/>
                    <a:pt x="73" y="172"/>
                  </a:cubicBezTo>
                  <a:cubicBezTo>
                    <a:pt x="67" y="174"/>
                    <a:pt x="61" y="175"/>
                    <a:pt x="54" y="175"/>
                  </a:cubicBezTo>
                  <a:cubicBezTo>
                    <a:pt x="43" y="175"/>
                    <a:pt x="33" y="173"/>
                    <a:pt x="23" y="169"/>
                  </a:cubicBezTo>
                  <a:cubicBezTo>
                    <a:pt x="14" y="166"/>
                    <a:pt x="6" y="159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5273675" y="2041525"/>
              <a:ext cx="33338" cy="368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877" y="971550"/>
            <a:ext cx="3898265" cy="3279775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837109" y="971550"/>
            <a:ext cx="3898265" cy="3279775"/>
          </a:xfrm>
        </p:spPr>
        <p:txBody>
          <a:bodyPr/>
          <a:lstStyle/>
          <a:p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LSI Title only + bottom bann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 userDrawn="1"/>
        </p:nvSpPr>
        <p:spPr>
          <a:xfrm rot="5400000">
            <a:off x="4258748" y="258252"/>
            <a:ext cx="626507" cy="914400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914377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1200"/>
              </a:spcAft>
              <a:buNone/>
              <a:defRPr lang="en-US" sz="3000" b="1" kern="1200" baseline="0" dirty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Header of Slide With Image With Text</a:t>
            </a:r>
          </a:p>
        </p:txBody>
      </p:sp>
      <p:sp>
        <p:nvSpPr>
          <p:cNvPr id="38" name="Rectangle 37"/>
          <p:cNvSpPr/>
          <p:nvPr userDrawn="1"/>
        </p:nvSpPr>
        <p:spPr>
          <a:xfrm rot="5400000">
            <a:off x="-208087" y="208088"/>
            <a:ext cx="849313" cy="433139"/>
          </a:xfrm>
          <a:prstGeom prst="rect">
            <a:avLst/>
          </a:prstGeom>
          <a:solidFill>
            <a:schemeClr val="accent1"/>
          </a:solidFill>
          <a:ln w="2857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7902837" y="4620127"/>
            <a:ext cx="956575" cy="360375"/>
            <a:chOff x="3819525" y="1849438"/>
            <a:chExt cx="1487488" cy="560388"/>
          </a:xfrm>
          <a:solidFill>
            <a:schemeClr val="bg1"/>
          </a:solidFill>
        </p:grpSpPr>
        <p:sp>
          <p:nvSpPr>
            <p:cNvPr id="41" name="Freeform 6"/>
            <p:cNvSpPr>
              <a:spLocks/>
            </p:cNvSpPr>
            <p:nvPr userDrawn="1"/>
          </p:nvSpPr>
          <p:spPr bwMode="auto">
            <a:xfrm>
              <a:off x="4225925" y="2092325"/>
              <a:ext cx="168275" cy="265113"/>
            </a:xfrm>
            <a:custGeom>
              <a:avLst/>
              <a:gdLst>
                <a:gd name="T0" fmla="*/ 0 w 106"/>
                <a:gd name="T1" fmla="*/ 150 h 167"/>
                <a:gd name="T2" fmla="*/ 9 w 106"/>
                <a:gd name="T3" fmla="*/ 167 h 167"/>
                <a:gd name="T4" fmla="*/ 106 w 106"/>
                <a:gd name="T5" fmla="*/ 0 h 167"/>
                <a:gd name="T6" fmla="*/ 86 w 106"/>
                <a:gd name="T7" fmla="*/ 0 h 167"/>
                <a:gd name="T8" fmla="*/ 0 w 106"/>
                <a:gd name="T9" fmla="*/ 15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67">
                  <a:moveTo>
                    <a:pt x="0" y="150"/>
                  </a:moveTo>
                  <a:lnTo>
                    <a:pt x="9" y="167"/>
                  </a:lnTo>
                  <a:lnTo>
                    <a:pt x="106" y="0"/>
                  </a:lnTo>
                  <a:lnTo>
                    <a:pt x="86" y="0"/>
                  </a:lnTo>
                  <a:lnTo>
                    <a:pt x="0" y="1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2" name="Freeform 7"/>
            <p:cNvSpPr>
              <a:spLocks/>
            </p:cNvSpPr>
            <p:nvPr userDrawn="1"/>
          </p:nvSpPr>
          <p:spPr bwMode="auto">
            <a:xfrm>
              <a:off x="4194175" y="2092325"/>
              <a:ext cx="138113" cy="212725"/>
            </a:xfrm>
            <a:custGeom>
              <a:avLst/>
              <a:gdLst>
                <a:gd name="T0" fmla="*/ 67 w 87"/>
                <a:gd name="T1" fmla="*/ 0 h 134"/>
                <a:gd name="T2" fmla="*/ 0 w 87"/>
                <a:gd name="T3" fmla="*/ 117 h 134"/>
                <a:gd name="T4" fmla="*/ 10 w 87"/>
                <a:gd name="T5" fmla="*/ 134 h 134"/>
                <a:gd name="T6" fmla="*/ 87 w 87"/>
                <a:gd name="T7" fmla="*/ 0 h 134"/>
                <a:gd name="T8" fmla="*/ 67 w 87"/>
                <a:gd name="T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134">
                  <a:moveTo>
                    <a:pt x="67" y="0"/>
                  </a:moveTo>
                  <a:lnTo>
                    <a:pt x="0" y="117"/>
                  </a:lnTo>
                  <a:lnTo>
                    <a:pt x="10" y="134"/>
                  </a:lnTo>
                  <a:lnTo>
                    <a:pt x="87" y="0"/>
                  </a:lnTo>
                  <a:lnTo>
                    <a:pt x="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3" name="Freeform 8"/>
            <p:cNvSpPr>
              <a:spLocks/>
            </p:cNvSpPr>
            <p:nvPr userDrawn="1"/>
          </p:nvSpPr>
          <p:spPr bwMode="auto">
            <a:xfrm>
              <a:off x="4164013" y="2092325"/>
              <a:ext cx="107950" cy="160338"/>
            </a:xfrm>
            <a:custGeom>
              <a:avLst/>
              <a:gdLst>
                <a:gd name="T0" fmla="*/ 48 w 68"/>
                <a:gd name="T1" fmla="*/ 0 h 101"/>
                <a:gd name="T2" fmla="*/ 0 w 68"/>
                <a:gd name="T3" fmla="*/ 84 h 101"/>
                <a:gd name="T4" fmla="*/ 10 w 68"/>
                <a:gd name="T5" fmla="*/ 101 h 101"/>
                <a:gd name="T6" fmla="*/ 68 w 68"/>
                <a:gd name="T7" fmla="*/ 0 h 101"/>
                <a:gd name="T8" fmla="*/ 48 w 68"/>
                <a:gd name="T9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01">
                  <a:moveTo>
                    <a:pt x="48" y="0"/>
                  </a:moveTo>
                  <a:lnTo>
                    <a:pt x="0" y="84"/>
                  </a:lnTo>
                  <a:lnTo>
                    <a:pt x="10" y="101"/>
                  </a:lnTo>
                  <a:lnTo>
                    <a:pt x="68" y="0"/>
                  </a:lnTo>
                  <a:lnTo>
                    <a:pt x="4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4" name="Freeform 9"/>
            <p:cNvSpPr>
              <a:spLocks noEditPoints="1"/>
            </p:cNvSpPr>
            <p:nvPr userDrawn="1"/>
          </p:nvSpPr>
          <p:spPr bwMode="auto">
            <a:xfrm>
              <a:off x="3819525" y="1849438"/>
              <a:ext cx="603250" cy="560388"/>
            </a:xfrm>
            <a:custGeom>
              <a:avLst/>
              <a:gdLst>
                <a:gd name="T0" fmla="*/ 131 w 287"/>
                <a:gd name="T1" fmla="*/ 172 h 267"/>
                <a:gd name="T2" fmla="*/ 128 w 287"/>
                <a:gd name="T3" fmla="*/ 177 h 267"/>
                <a:gd name="T4" fmla="*/ 104 w 287"/>
                <a:gd name="T5" fmla="*/ 144 h 267"/>
                <a:gd name="T6" fmla="*/ 124 w 287"/>
                <a:gd name="T7" fmla="*/ 160 h 267"/>
                <a:gd name="T8" fmla="*/ 104 w 287"/>
                <a:gd name="T9" fmla="*/ 125 h 267"/>
                <a:gd name="T10" fmla="*/ 104 w 287"/>
                <a:gd name="T11" fmla="*/ 132 h 267"/>
                <a:gd name="T12" fmla="*/ 104 w 287"/>
                <a:gd name="T13" fmla="*/ 63 h 267"/>
                <a:gd name="T14" fmla="*/ 137 w 287"/>
                <a:gd name="T15" fmla="*/ 91 h 267"/>
                <a:gd name="T16" fmla="*/ 104 w 287"/>
                <a:gd name="T17" fmla="*/ 63 h 267"/>
                <a:gd name="T18" fmla="*/ 130 w 287"/>
                <a:gd name="T19" fmla="*/ 48 h 267"/>
                <a:gd name="T20" fmla="*/ 104 w 287"/>
                <a:gd name="T21" fmla="*/ 13 h 267"/>
                <a:gd name="T22" fmla="*/ 141 w 287"/>
                <a:gd name="T23" fmla="*/ 45 h 267"/>
                <a:gd name="T24" fmla="*/ 159 w 287"/>
                <a:gd name="T25" fmla="*/ 38 h 267"/>
                <a:gd name="T26" fmla="*/ 149 w 287"/>
                <a:gd name="T27" fmla="*/ 91 h 267"/>
                <a:gd name="T28" fmla="*/ 167 w 287"/>
                <a:gd name="T29" fmla="*/ 48 h 267"/>
                <a:gd name="T30" fmla="*/ 91 w 287"/>
                <a:gd name="T31" fmla="*/ 51 h 267"/>
                <a:gd name="T32" fmla="*/ 91 w 287"/>
                <a:gd name="T33" fmla="*/ 13 h 267"/>
                <a:gd name="T34" fmla="*/ 91 w 287"/>
                <a:gd name="T35" fmla="*/ 91 h 267"/>
                <a:gd name="T36" fmla="*/ 58 w 287"/>
                <a:gd name="T37" fmla="*/ 91 h 267"/>
                <a:gd name="T38" fmla="*/ 91 w 287"/>
                <a:gd name="T39" fmla="*/ 63 h 267"/>
                <a:gd name="T40" fmla="*/ 91 w 287"/>
                <a:gd name="T41" fmla="*/ 132 h 267"/>
                <a:gd name="T42" fmla="*/ 58 w 287"/>
                <a:gd name="T43" fmla="*/ 104 h 267"/>
                <a:gd name="T44" fmla="*/ 91 w 287"/>
                <a:gd name="T45" fmla="*/ 132 h 267"/>
                <a:gd name="T46" fmla="*/ 66 w 287"/>
                <a:gd name="T47" fmla="*/ 147 h 267"/>
                <a:gd name="T48" fmla="*/ 91 w 287"/>
                <a:gd name="T49" fmla="*/ 181 h 267"/>
                <a:gd name="T50" fmla="*/ 54 w 287"/>
                <a:gd name="T51" fmla="*/ 150 h 267"/>
                <a:gd name="T52" fmla="*/ 36 w 287"/>
                <a:gd name="T53" fmla="*/ 156 h 267"/>
                <a:gd name="T54" fmla="*/ 13 w 287"/>
                <a:gd name="T55" fmla="*/ 104 h 267"/>
                <a:gd name="T56" fmla="*/ 50 w 287"/>
                <a:gd name="T57" fmla="*/ 138 h 267"/>
                <a:gd name="T58" fmla="*/ 28 w 287"/>
                <a:gd name="T59" fmla="*/ 48 h 267"/>
                <a:gd name="T60" fmla="*/ 46 w 287"/>
                <a:gd name="T61" fmla="*/ 91 h 267"/>
                <a:gd name="T62" fmla="*/ 28 w 287"/>
                <a:gd name="T63" fmla="*/ 48 h 267"/>
                <a:gd name="T64" fmla="*/ 54 w 287"/>
                <a:gd name="T65" fmla="*/ 45 h 267"/>
                <a:gd name="T66" fmla="*/ 67 w 287"/>
                <a:gd name="T67" fmla="*/ 18 h 267"/>
                <a:gd name="T68" fmla="*/ 280 w 287"/>
                <a:gd name="T69" fmla="*/ 104 h 267"/>
                <a:gd name="T70" fmla="*/ 195 w 287"/>
                <a:gd name="T71" fmla="*/ 91 h 267"/>
                <a:gd name="T72" fmla="*/ 0 w 287"/>
                <a:gd name="T73" fmla="*/ 97 h 267"/>
                <a:gd name="T74" fmla="*/ 0 w 287"/>
                <a:gd name="T75" fmla="*/ 98 h 267"/>
                <a:gd name="T76" fmla="*/ 139 w 287"/>
                <a:gd name="T77" fmla="*/ 186 h 267"/>
                <a:gd name="T78" fmla="*/ 193 w 287"/>
                <a:gd name="T79" fmla="*/ 255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87" h="267">
                  <a:moveTo>
                    <a:pt x="128" y="177"/>
                  </a:moveTo>
                  <a:cubicBezTo>
                    <a:pt x="129" y="176"/>
                    <a:pt x="130" y="174"/>
                    <a:pt x="131" y="172"/>
                  </a:cubicBezTo>
                  <a:cubicBezTo>
                    <a:pt x="133" y="175"/>
                    <a:pt x="133" y="175"/>
                    <a:pt x="133" y="175"/>
                  </a:cubicBezTo>
                  <a:cubicBezTo>
                    <a:pt x="131" y="176"/>
                    <a:pt x="130" y="176"/>
                    <a:pt x="128" y="177"/>
                  </a:cubicBezTo>
                  <a:moveTo>
                    <a:pt x="104" y="181"/>
                  </a:moveTo>
                  <a:cubicBezTo>
                    <a:pt x="104" y="144"/>
                    <a:pt x="104" y="144"/>
                    <a:pt x="104" y="144"/>
                  </a:cubicBezTo>
                  <a:cubicBezTo>
                    <a:pt x="108" y="144"/>
                    <a:pt x="112" y="145"/>
                    <a:pt x="115" y="145"/>
                  </a:cubicBezTo>
                  <a:cubicBezTo>
                    <a:pt x="124" y="160"/>
                    <a:pt x="124" y="160"/>
                    <a:pt x="124" y="160"/>
                  </a:cubicBezTo>
                  <a:cubicBezTo>
                    <a:pt x="118" y="171"/>
                    <a:pt x="112" y="179"/>
                    <a:pt x="104" y="181"/>
                  </a:cubicBezTo>
                  <a:moveTo>
                    <a:pt x="104" y="125"/>
                  </a:moveTo>
                  <a:cubicBezTo>
                    <a:pt x="108" y="132"/>
                    <a:pt x="108" y="132"/>
                    <a:pt x="108" y="132"/>
                  </a:cubicBezTo>
                  <a:cubicBezTo>
                    <a:pt x="107" y="132"/>
                    <a:pt x="105" y="132"/>
                    <a:pt x="104" y="132"/>
                  </a:cubicBezTo>
                  <a:lnTo>
                    <a:pt x="104" y="125"/>
                  </a:lnTo>
                  <a:close/>
                  <a:moveTo>
                    <a:pt x="104" y="63"/>
                  </a:moveTo>
                  <a:cubicBezTo>
                    <a:pt x="114" y="62"/>
                    <a:pt x="124" y="61"/>
                    <a:pt x="133" y="60"/>
                  </a:cubicBezTo>
                  <a:cubicBezTo>
                    <a:pt x="135" y="69"/>
                    <a:pt x="137" y="80"/>
                    <a:pt x="137" y="91"/>
                  </a:cubicBezTo>
                  <a:cubicBezTo>
                    <a:pt x="104" y="91"/>
                    <a:pt x="104" y="91"/>
                    <a:pt x="104" y="91"/>
                  </a:cubicBezTo>
                  <a:lnTo>
                    <a:pt x="104" y="63"/>
                  </a:lnTo>
                  <a:close/>
                  <a:moveTo>
                    <a:pt x="104" y="13"/>
                  </a:moveTo>
                  <a:cubicBezTo>
                    <a:pt x="114" y="17"/>
                    <a:pt x="124" y="30"/>
                    <a:pt x="130" y="48"/>
                  </a:cubicBezTo>
                  <a:cubicBezTo>
                    <a:pt x="122" y="49"/>
                    <a:pt x="113" y="50"/>
                    <a:pt x="104" y="51"/>
                  </a:cubicBezTo>
                  <a:lnTo>
                    <a:pt x="104" y="13"/>
                  </a:lnTo>
                  <a:close/>
                  <a:moveTo>
                    <a:pt x="159" y="38"/>
                  </a:moveTo>
                  <a:cubicBezTo>
                    <a:pt x="154" y="41"/>
                    <a:pt x="148" y="43"/>
                    <a:pt x="141" y="45"/>
                  </a:cubicBezTo>
                  <a:cubicBezTo>
                    <a:pt x="138" y="34"/>
                    <a:pt x="133" y="25"/>
                    <a:pt x="128" y="18"/>
                  </a:cubicBezTo>
                  <a:cubicBezTo>
                    <a:pt x="140" y="22"/>
                    <a:pt x="150" y="29"/>
                    <a:pt x="159" y="38"/>
                  </a:cubicBezTo>
                  <a:moveTo>
                    <a:pt x="183" y="91"/>
                  </a:moveTo>
                  <a:cubicBezTo>
                    <a:pt x="149" y="91"/>
                    <a:pt x="149" y="91"/>
                    <a:pt x="149" y="91"/>
                  </a:cubicBezTo>
                  <a:cubicBezTo>
                    <a:pt x="149" y="79"/>
                    <a:pt x="147" y="67"/>
                    <a:pt x="145" y="57"/>
                  </a:cubicBezTo>
                  <a:cubicBezTo>
                    <a:pt x="153" y="54"/>
                    <a:pt x="160" y="51"/>
                    <a:pt x="167" y="48"/>
                  </a:cubicBezTo>
                  <a:cubicBezTo>
                    <a:pt x="176" y="60"/>
                    <a:pt x="181" y="75"/>
                    <a:pt x="183" y="91"/>
                  </a:cubicBezTo>
                  <a:moveTo>
                    <a:pt x="91" y="51"/>
                  </a:moveTo>
                  <a:cubicBezTo>
                    <a:pt x="82" y="50"/>
                    <a:pt x="74" y="49"/>
                    <a:pt x="66" y="48"/>
                  </a:cubicBezTo>
                  <a:cubicBezTo>
                    <a:pt x="72" y="30"/>
                    <a:pt x="81" y="17"/>
                    <a:pt x="91" y="13"/>
                  </a:cubicBezTo>
                  <a:lnTo>
                    <a:pt x="91" y="51"/>
                  </a:lnTo>
                  <a:close/>
                  <a:moveTo>
                    <a:pt x="91" y="91"/>
                  </a:moveTo>
                  <a:cubicBezTo>
                    <a:pt x="84" y="91"/>
                    <a:pt x="84" y="91"/>
                    <a:pt x="84" y="91"/>
                  </a:cubicBezTo>
                  <a:cubicBezTo>
                    <a:pt x="58" y="91"/>
                    <a:pt x="58" y="91"/>
                    <a:pt x="58" y="91"/>
                  </a:cubicBezTo>
                  <a:cubicBezTo>
                    <a:pt x="59" y="80"/>
                    <a:pt x="60" y="69"/>
                    <a:pt x="62" y="60"/>
                  </a:cubicBezTo>
                  <a:cubicBezTo>
                    <a:pt x="71" y="61"/>
                    <a:pt x="81" y="62"/>
                    <a:pt x="91" y="63"/>
                  </a:cubicBezTo>
                  <a:lnTo>
                    <a:pt x="91" y="91"/>
                  </a:lnTo>
                  <a:close/>
                  <a:moveTo>
                    <a:pt x="91" y="132"/>
                  </a:moveTo>
                  <a:cubicBezTo>
                    <a:pt x="81" y="132"/>
                    <a:pt x="71" y="133"/>
                    <a:pt x="62" y="135"/>
                  </a:cubicBezTo>
                  <a:cubicBezTo>
                    <a:pt x="60" y="125"/>
                    <a:pt x="59" y="115"/>
                    <a:pt x="58" y="104"/>
                  </a:cubicBezTo>
                  <a:cubicBezTo>
                    <a:pt x="91" y="104"/>
                    <a:pt x="91" y="104"/>
                    <a:pt x="91" y="104"/>
                  </a:cubicBezTo>
                  <a:lnTo>
                    <a:pt x="91" y="132"/>
                  </a:lnTo>
                  <a:close/>
                  <a:moveTo>
                    <a:pt x="91" y="181"/>
                  </a:moveTo>
                  <a:cubicBezTo>
                    <a:pt x="81" y="178"/>
                    <a:pt x="72" y="165"/>
                    <a:pt x="66" y="147"/>
                  </a:cubicBezTo>
                  <a:cubicBezTo>
                    <a:pt x="74" y="145"/>
                    <a:pt x="82" y="144"/>
                    <a:pt x="91" y="144"/>
                  </a:cubicBezTo>
                  <a:lnTo>
                    <a:pt x="91" y="181"/>
                  </a:lnTo>
                  <a:close/>
                  <a:moveTo>
                    <a:pt x="36" y="156"/>
                  </a:moveTo>
                  <a:cubicBezTo>
                    <a:pt x="42" y="154"/>
                    <a:pt x="47" y="152"/>
                    <a:pt x="54" y="150"/>
                  </a:cubicBezTo>
                  <a:cubicBezTo>
                    <a:pt x="57" y="160"/>
                    <a:pt x="62" y="170"/>
                    <a:pt x="67" y="177"/>
                  </a:cubicBezTo>
                  <a:cubicBezTo>
                    <a:pt x="56" y="172"/>
                    <a:pt x="45" y="165"/>
                    <a:pt x="36" y="156"/>
                  </a:cubicBezTo>
                  <a:moveTo>
                    <a:pt x="28" y="147"/>
                  </a:moveTo>
                  <a:cubicBezTo>
                    <a:pt x="20" y="135"/>
                    <a:pt x="14" y="120"/>
                    <a:pt x="13" y="104"/>
                  </a:cubicBezTo>
                  <a:cubicBezTo>
                    <a:pt x="46" y="104"/>
                    <a:pt x="46" y="104"/>
                    <a:pt x="46" y="104"/>
                  </a:cubicBezTo>
                  <a:cubicBezTo>
                    <a:pt x="46" y="116"/>
                    <a:pt x="48" y="127"/>
                    <a:pt x="50" y="138"/>
                  </a:cubicBezTo>
                  <a:cubicBezTo>
                    <a:pt x="42" y="140"/>
                    <a:pt x="35" y="143"/>
                    <a:pt x="28" y="147"/>
                  </a:cubicBezTo>
                  <a:moveTo>
                    <a:pt x="28" y="48"/>
                  </a:moveTo>
                  <a:cubicBezTo>
                    <a:pt x="35" y="51"/>
                    <a:pt x="42" y="54"/>
                    <a:pt x="50" y="57"/>
                  </a:cubicBezTo>
                  <a:cubicBezTo>
                    <a:pt x="48" y="67"/>
                    <a:pt x="46" y="79"/>
                    <a:pt x="46" y="91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4" y="75"/>
                    <a:pt x="20" y="60"/>
                    <a:pt x="28" y="48"/>
                  </a:cubicBezTo>
                  <a:moveTo>
                    <a:pt x="67" y="18"/>
                  </a:moveTo>
                  <a:cubicBezTo>
                    <a:pt x="62" y="25"/>
                    <a:pt x="57" y="34"/>
                    <a:pt x="54" y="45"/>
                  </a:cubicBezTo>
                  <a:cubicBezTo>
                    <a:pt x="47" y="43"/>
                    <a:pt x="42" y="41"/>
                    <a:pt x="36" y="38"/>
                  </a:cubicBezTo>
                  <a:cubicBezTo>
                    <a:pt x="45" y="29"/>
                    <a:pt x="56" y="22"/>
                    <a:pt x="67" y="18"/>
                  </a:cubicBezTo>
                  <a:moveTo>
                    <a:pt x="106" y="104"/>
                  </a:moveTo>
                  <a:cubicBezTo>
                    <a:pt x="280" y="104"/>
                    <a:pt x="280" y="104"/>
                    <a:pt x="280" y="104"/>
                  </a:cubicBezTo>
                  <a:cubicBezTo>
                    <a:pt x="287" y="91"/>
                    <a:pt x="287" y="91"/>
                    <a:pt x="287" y="91"/>
                  </a:cubicBezTo>
                  <a:cubicBezTo>
                    <a:pt x="195" y="91"/>
                    <a:pt x="195" y="91"/>
                    <a:pt x="195" y="91"/>
                  </a:cubicBezTo>
                  <a:cubicBezTo>
                    <a:pt x="192" y="40"/>
                    <a:pt x="150" y="0"/>
                    <a:pt x="98" y="0"/>
                  </a:cubicBezTo>
                  <a:cubicBezTo>
                    <a:pt x="44" y="0"/>
                    <a:pt x="0" y="44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8"/>
                  </a:cubicBezTo>
                  <a:cubicBezTo>
                    <a:pt x="0" y="151"/>
                    <a:pt x="44" y="195"/>
                    <a:pt x="98" y="195"/>
                  </a:cubicBezTo>
                  <a:cubicBezTo>
                    <a:pt x="112" y="195"/>
                    <a:pt x="126" y="192"/>
                    <a:pt x="139" y="186"/>
                  </a:cubicBezTo>
                  <a:cubicBezTo>
                    <a:pt x="186" y="267"/>
                    <a:pt x="186" y="267"/>
                    <a:pt x="186" y="267"/>
                  </a:cubicBezTo>
                  <a:cubicBezTo>
                    <a:pt x="193" y="255"/>
                    <a:pt x="193" y="255"/>
                    <a:pt x="193" y="255"/>
                  </a:cubicBezTo>
                  <a:lnTo>
                    <a:pt x="106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5" name="Freeform 10"/>
            <p:cNvSpPr>
              <a:spLocks/>
            </p:cNvSpPr>
            <p:nvPr userDrawn="1"/>
          </p:nvSpPr>
          <p:spPr bwMode="auto">
            <a:xfrm>
              <a:off x="4405313" y="2041525"/>
              <a:ext cx="311150" cy="368300"/>
            </a:xfrm>
            <a:custGeom>
              <a:avLst/>
              <a:gdLst>
                <a:gd name="T0" fmla="*/ 148 w 148"/>
                <a:gd name="T1" fmla="*/ 145 h 175"/>
                <a:gd name="T2" fmla="*/ 120 w 148"/>
                <a:gd name="T3" fmla="*/ 168 h 175"/>
                <a:gd name="T4" fmla="*/ 86 w 148"/>
                <a:gd name="T5" fmla="*/ 175 h 175"/>
                <a:gd name="T6" fmla="*/ 51 w 148"/>
                <a:gd name="T7" fmla="*/ 169 h 175"/>
                <a:gd name="T8" fmla="*/ 24 w 148"/>
                <a:gd name="T9" fmla="*/ 151 h 175"/>
                <a:gd name="T10" fmla="*/ 6 w 148"/>
                <a:gd name="T11" fmla="*/ 123 h 175"/>
                <a:gd name="T12" fmla="*/ 0 w 148"/>
                <a:gd name="T13" fmla="*/ 87 h 175"/>
                <a:gd name="T14" fmla="*/ 6 w 148"/>
                <a:gd name="T15" fmla="*/ 52 h 175"/>
                <a:gd name="T16" fmla="*/ 24 w 148"/>
                <a:gd name="T17" fmla="*/ 25 h 175"/>
                <a:gd name="T18" fmla="*/ 51 w 148"/>
                <a:gd name="T19" fmla="*/ 6 h 175"/>
                <a:gd name="T20" fmla="*/ 86 w 148"/>
                <a:gd name="T21" fmla="*/ 0 h 175"/>
                <a:gd name="T22" fmla="*/ 118 w 148"/>
                <a:gd name="T23" fmla="*/ 6 h 175"/>
                <a:gd name="T24" fmla="*/ 143 w 148"/>
                <a:gd name="T25" fmla="*/ 26 h 175"/>
                <a:gd name="T26" fmla="*/ 131 w 148"/>
                <a:gd name="T27" fmla="*/ 37 h 175"/>
                <a:gd name="T28" fmla="*/ 111 w 148"/>
                <a:gd name="T29" fmla="*/ 19 h 175"/>
                <a:gd name="T30" fmla="*/ 86 w 148"/>
                <a:gd name="T31" fmla="*/ 14 h 175"/>
                <a:gd name="T32" fmla="*/ 57 w 148"/>
                <a:gd name="T33" fmla="*/ 20 h 175"/>
                <a:gd name="T34" fmla="*/ 34 w 148"/>
                <a:gd name="T35" fmla="*/ 35 h 175"/>
                <a:gd name="T36" fmla="*/ 20 w 148"/>
                <a:gd name="T37" fmla="*/ 58 h 175"/>
                <a:gd name="T38" fmla="*/ 15 w 148"/>
                <a:gd name="T39" fmla="*/ 87 h 175"/>
                <a:gd name="T40" fmla="*/ 20 w 148"/>
                <a:gd name="T41" fmla="*/ 116 h 175"/>
                <a:gd name="T42" fmla="*/ 34 w 148"/>
                <a:gd name="T43" fmla="*/ 140 h 175"/>
                <a:gd name="T44" fmla="*/ 57 w 148"/>
                <a:gd name="T45" fmla="*/ 155 h 175"/>
                <a:gd name="T46" fmla="*/ 86 w 148"/>
                <a:gd name="T47" fmla="*/ 161 h 175"/>
                <a:gd name="T48" fmla="*/ 99 w 148"/>
                <a:gd name="T49" fmla="*/ 159 h 175"/>
                <a:gd name="T50" fmla="*/ 112 w 148"/>
                <a:gd name="T51" fmla="*/ 155 h 175"/>
                <a:gd name="T52" fmla="*/ 125 w 148"/>
                <a:gd name="T53" fmla="*/ 147 h 175"/>
                <a:gd name="T54" fmla="*/ 135 w 148"/>
                <a:gd name="T55" fmla="*/ 135 h 175"/>
                <a:gd name="T56" fmla="*/ 148 w 148"/>
                <a:gd name="T57" fmla="*/ 14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48" h="175">
                  <a:moveTo>
                    <a:pt x="148" y="145"/>
                  </a:moveTo>
                  <a:cubicBezTo>
                    <a:pt x="140" y="156"/>
                    <a:pt x="131" y="163"/>
                    <a:pt x="120" y="168"/>
                  </a:cubicBezTo>
                  <a:cubicBezTo>
                    <a:pt x="110" y="173"/>
                    <a:pt x="98" y="175"/>
                    <a:pt x="86" y="175"/>
                  </a:cubicBezTo>
                  <a:cubicBezTo>
                    <a:pt x="73" y="175"/>
                    <a:pt x="62" y="173"/>
                    <a:pt x="51" y="169"/>
                  </a:cubicBezTo>
                  <a:cubicBezTo>
                    <a:pt x="40" y="164"/>
                    <a:pt x="31" y="158"/>
                    <a:pt x="24" y="151"/>
                  </a:cubicBezTo>
                  <a:cubicBezTo>
                    <a:pt x="16" y="143"/>
                    <a:pt x="10" y="133"/>
                    <a:pt x="6" y="123"/>
                  </a:cubicBezTo>
                  <a:cubicBezTo>
                    <a:pt x="2" y="112"/>
                    <a:pt x="0" y="100"/>
                    <a:pt x="0" y="87"/>
                  </a:cubicBezTo>
                  <a:cubicBezTo>
                    <a:pt x="0" y="75"/>
                    <a:pt x="2" y="63"/>
                    <a:pt x="6" y="52"/>
                  </a:cubicBezTo>
                  <a:cubicBezTo>
                    <a:pt x="10" y="42"/>
                    <a:pt x="16" y="32"/>
                    <a:pt x="24" y="25"/>
                  </a:cubicBezTo>
                  <a:cubicBezTo>
                    <a:pt x="31" y="17"/>
                    <a:pt x="40" y="11"/>
                    <a:pt x="51" y="6"/>
                  </a:cubicBezTo>
                  <a:cubicBezTo>
                    <a:pt x="62" y="2"/>
                    <a:pt x="73" y="0"/>
                    <a:pt x="86" y="0"/>
                  </a:cubicBezTo>
                  <a:cubicBezTo>
                    <a:pt x="97" y="0"/>
                    <a:pt x="108" y="2"/>
                    <a:pt x="118" y="6"/>
                  </a:cubicBezTo>
                  <a:cubicBezTo>
                    <a:pt x="127" y="10"/>
                    <a:pt x="136" y="16"/>
                    <a:pt x="143" y="26"/>
                  </a:cubicBezTo>
                  <a:cubicBezTo>
                    <a:pt x="131" y="37"/>
                    <a:pt x="131" y="37"/>
                    <a:pt x="131" y="37"/>
                  </a:cubicBezTo>
                  <a:cubicBezTo>
                    <a:pt x="126" y="29"/>
                    <a:pt x="119" y="23"/>
                    <a:pt x="111" y="19"/>
                  </a:cubicBezTo>
                  <a:cubicBezTo>
                    <a:pt x="103" y="16"/>
                    <a:pt x="94" y="14"/>
                    <a:pt x="86" y="14"/>
                  </a:cubicBezTo>
                  <a:cubicBezTo>
                    <a:pt x="75" y="14"/>
                    <a:pt x="65" y="16"/>
                    <a:pt x="57" y="20"/>
                  </a:cubicBezTo>
                  <a:cubicBezTo>
                    <a:pt x="48" y="23"/>
                    <a:pt x="40" y="28"/>
                    <a:pt x="34" y="35"/>
                  </a:cubicBezTo>
                  <a:cubicBezTo>
                    <a:pt x="28" y="42"/>
                    <a:pt x="23" y="49"/>
                    <a:pt x="20" y="58"/>
                  </a:cubicBezTo>
                  <a:cubicBezTo>
                    <a:pt x="17" y="67"/>
                    <a:pt x="15" y="77"/>
                    <a:pt x="15" y="87"/>
                  </a:cubicBezTo>
                  <a:cubicBezTo>
                    <a:pt x="15" y="98"/>
                    <a:pt x="17" y="107"/>
                    <a:pt x="20" y="116"/>
                  </a:cubicBezTo>
                  <a:cubicBezTo>
                    <a:pt x="23" y="125"/>
                    <a:pt x="28" y="133"/>
                    <a:pt x="34" y="140"/>
                  </a:cubicBezTo>
                  <a:cubicBezTo>
                    <a:pt x="40" y="146"/>
                    <a:pt x="48" y="152"/>
                    <a:pt x="57" y="155"/>
                  </a:cubicBezTo>
                  <a:cubicBezTo>
                    <a:pt x="65" y="159"/>
                    <a:pt x="75" y="161"/>
                    <a:pt x="86" y="161"/>
                  </a:cubicBezTo>
                  <a:cubicBezTo>
                    <a:pt x="90" y="161"/>
                    <a:pt x="95" y="161"/>
                    <a:pt x="99" y="159"/>
                  </a:cubicBezTo>
                  <a:cubicBezTo>
                    <a:pt x="104" y="158"/>
                    <a:pt x="108" y="157"/>
                    <a:pt x="112" y="155"/>
                  </a:cubicBezTo>
                  <a:cubicBezTo>
                    <a:pt x="117" y="153"/>
                    <a:pt x="121" y="150"/>
                    <a:pt x="125" y="147"/>
                  </a:cubicBezTo>
                  <a:cubicBezTo>
                    <a:pt x="129" y="144"/>
                    <a:pt x="132" y="140"/>
                    <a:pt x="135" y="135"/>
                  </a:cubicBezTo>
                  <a:lnTo>
                    <a:pt x="148" y="14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" name="Freeform 11"/>
            <p:cNvSpPr>
              <a:spLocks/>
            </p:cNvSpPr>
            <p:nvPr userDrawn="1"/>
          </p:nvSpPr>
          <p:spPr bwMode="auto">
            <a:xfrm>
              <a:off x="4765675" y="2041525"/>
              <a:ext cx="196850" cy="368300"/>
            </a:xfrm>
            <a:custGeom>
              <a:avLst/>
              <a:gdLst>
                <a:gd name="T0" fmla="*/ 0 w 124"/>
                <a:gd name="T1" fmla="*/ 0 h 232"/>
                <a:gd name="T2" fmla="*/ 21 w 124"/>
                <a:gd name="T3" fmla="*/ 0 h 232"/>
                <a:gd name="T4" fmla="*/ 21 w 124"/>
                <a:gd name="T5" fmla="*/ 214 h 232"/>
                <a:gd name="T6" fmla="*/ 124 w 124"/>
                <a:gd name="T7" fmla="*/ 214 h 232"/>
                <a:gd name="T8" fmla="*/ 124 w 124"/>
                <a:gd name="T9" fmla="*/ 232 h 232"/>
                <a:gd name="T10" fmla="*/ 0 w 124"/>
                <a:gd name="T11" fmla="*/ 232 h 232"/>
                <a:gd name="T12" fmla="*/ 0 w 124"/>
                <a:gd name="T13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4" h="232">
                  <a:moveTo>
                    <a:pt x="0" y="0"/>
                  </a:moveTo>
                  <a:lnTo>
                    <a:pt x="21" y="0"/>
                  </a:lnTo>
                  <a:lnTo>
                    <a:pt x="21" y="214"/>
                  </a:lnTo>
                  <a:lnTo>
                    <a:pt x="124" y="214"/>
                  </a:lnTo>
                  <a:lnTo>
                    <a:pt x="124" y="232"/>
                  </a:lnTo>
                  <a:lnTo>
                    <a:pt x="0" y="23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" name="Freeform 12"/>
            <p:cNvSpPr>
              <a:spLocks/>
            </p:cNvSpPr>
            <p:nvPr userDrawn="1"/>
          </p:nvSpPr>
          <p:spPr bwMode="auto">
            <a:xfrm>
              <a:off x="5002213" y="2041525"/>
              <a:ext cx="223838" cy="368300"/>
            </a:xfrm>
            <a:custGeom>
              <a:avLst/>
              <a:gdLst>
                <a:gd name="T0" fmla="*/ 14 w 106"/>
                <a:gd name="T1" fmla="*/ 140 h 175"/>
                <a:gd name="T2" fmla="*/ 30 w 106"/>
                <a:gd name="T3" fmla="*/ 156 h 175"/>
                <a:gd name="T4" fmla="*/ 53 w 106"/>
                <a:gd name="T5" fmla="*/ 161 h 175"/>
                <a:gd name="T6" fmla="*/ 67 w 106"/>
                <a:gd name="T7" fmla="*/ 159 h 175"/>
                <a:gd name="T8" fmla="*/ 79 w 106"/>
                <a:gd name="T9" fmla="*/ 152 h 175"/>
                <a:gd name="T10" fmla="*/ 87 w 106"/>
                <a:gd name="T11" fmla="*/ 142 h 175"/>
                <a:gd name="T12" fmla="*/ 90 w 106"/>
                <a:gd name="T13" fmla="*/ 128 h 175"/>
                <a:gd name="T14" fmla="*/ 86 w 106"/>
                <a:gd name="T15" fmla="*/ 114 h 175"/>
                <a:gd name="T16" fmla="*/ 77 w 106"/>
                <a:gd name="T17" fmla="*/ 105 h 175"/>
                <a:gd name="T18" fmla="*/ 63 w 106"/>
                <a:gd name="T19" fmla="*/ 98 h 175"/>
                <a:gd name="T20" fmla="*/ 47 w 106"/>
                <a:gd name="T21" fmla="*/ 93 h 175"/>
                <a:gd name="T22" fmla="*/ 31 w 106"/>
                <a:gd name="T23" fmla="*/ 87 h 175"/>
                <a:gd name="T24" fmla="*/ 17 w 106"/>
                <a:gd name="T25" fmla="*/ 79 h 175"/>
                <a:gd name="T26" fmla="*/ 8 w 106"/>
                <a:gd name="T27" fmla="*/ 65 h 175"/>
                <a:gd name="T28" fmla="*/ 4 w 106"/>
                <a:gd name="T29" fmla="*/ 45 h 175"/>
                <a:gd name="T30" fmla="*/ 8 w 106"/>
                <a:gd name="T31" fmla="*/ 26 h 175"/>
                <a:gd name="T32" fmla="*/ 20 w 106"/>
                <a:gd name="T33" fmla="*/ 11 h 175"/>
                <a:gd name="T34" fmla="*/ 37 w 106"/>
                <a:gd name="T35" fmla="*/ 3 h 175"/>
                <a:gd name="T36" fmla="*/ 58 w 106"/>
                <a:gd name="T37" fmla="*/ 0 h 175"/>
                <a:gd name="T38" fmla="*/ 83 w 106"/>
                <a:gd name="T39" fmla="*/ 5 h 175"/>
                <a:gd name="T40" fmla="*/ 103 w 106"/>
                <a:gd name="T41" fmla="*/ 21 h 175"/>
                <a:gd name="T42" fmla="*/ 90 w 106"/>
                <a:gd name="T43" fmla="*/ 30 h 175"/>
                <a:gd name="T44" fmla="*/ 76 w 106"/>
                <a:gd name="T45" fmla="*/ 18 h 175"/>
                <a:gd name="T46" fmla="*/ 57 w 106"/>
                <a:gd name="T47" fmla="*/ 14 h 175"/>
                <a:gd name="T48" fmla="*/ 43 w 106"/>
                <a:gd name="T49" fmla="*/ 16 h 175"/>
                <a:gd name="T50" fmla="*/ 31 w 106"/>
                <a:gd name="T51" fmla="*/ 22 h 175"/>
                <a:gd name="T52" fmla="*/ 23 w 106"/>
                <a:gd name="T53" fmla="*/ 32 h 175"/>
                <a:gd name="T54" fmla="*/ 20 w 106"/>
                <a:gd name="T55" fmla="*/ 45 h 175"/>
                <a:gd name="T56" fmla="*/ 26 w 106"/>
                <a:gd name="T57" fmla="*/ 65 h 175"/>
                <a:gd name="T58" fmla="*/ 42 w 106"/>
                <a:gd name="T59" fmla="*/ 75 h 175"/>
                <a:gd name="T60" fmla="*/ 63 w 106"/>
                <a:gd name="T61" fmla="*/ 82 h 175"/>
                <a:gd name="T62" fmla="*/ 83 w 106"/>
                <a:gd name="T63" fmla="*/ 90 h 175"/>
                <a:gd name="T64" fmla="*/ 99 w 106"/>
                <a:gd name="T65" fmla="*/ 104 h 175"/>
                <a:gd name="T66" fmla="*/ 106 w 106"/>
                <a:gd name="T67" fmla="*/ 128 h 175"/>
                <a:gd name="T68" fmla="*/ 101 w 106"/>
                <a:gd name="T69" fmla="*/ 148 h 175"/>
                <a:gd name="T70" fmla="*/ 90 w 106"/>
                <a:gd name="T71" fmla="*/ 163 h 175"/>
                <a:gd name="T72" fmla="*/ 73 w 106"/>
                <a:gd name="T73" fmla="*/ 172 h 175"/>
                <a:gd name="T74" fmla="*/ 54 w 106"/>
                <a:gd name="T75" fmla="*/ 175 h 175"/>
                <a:gd name="T76" fmla="*/ 23 w 106"/>
                <a:gd name="T77" fmla="*/ 169 h 175"/>
                <a:gd name="T78" fmla="*/ 0 w 106"/>
                <a:gd name="T79" fmla="*/ 150 h 175"/>
                <a:gd name="T80" fmla="*/ 14 w 106"/>
                <a:gd name="T81" fmla="*/ 14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6" h="175">
                  <a:moveTo>
                    <a:pt x="14" y="140"/>
                  </a:moveTo>
                  <a:cubicBezTo>
                    <a:pt x="19" y="147"/>
                    <a:pt x="24" y="152"/>
                    <a:pt x="30" y="156"/>
                  </a:cubicBezTo>
                  <a:cubicBezTo>
                    <a:pt x="37" y="159"/>
                    <a:pt x="44" y="161"/>
                    <a:pt x="53" y="161"/>
                  </a:cubicBezTo>
                  <a:cubicBezTo>
                    <a:pt x="58" y="161"/>
                    <a:pt x="63" y="160"/>
                    <a:pt x="67" y="159"/>
                  </a:cubicBezTo>
                  <a:cubicBezTo>
                    <a:pt x="72" y="157"/>
                    <a:pt x="76" y="155"/>
                    <a:pt x="79" y="152"/>
                  </a:cubicBezTo>
                  <a:cubicBezTo>
                    <a:pt x="83" y="149"/>
                    <a:pt x="85" y="146"/>
                    <a:pt x="87" y="142"/>
                  </a:cubicBezTo>
                  <a:cubicBezTo>
                    <a:pt x="89" y="138"/>
                    <a:pt x="90" y="133"/>
                    <a:pt x="90" y="128"/>
                  </a:cubicBezTo>
                  <a:cubicBezTo>
                    <a:pt x="90" y="122"/>
                    <a:pt x="89" y="118"/>
                    <a:pt x="86" y="114"/>
                  </a:cubicBezTo>
                  <a:cubicBezTo>
                    <a:pt x="84" y="110"/>
                    <a:pt x="81" y="107"/>
                    <a:pt x="77" y="105"/>
                  </a:cubicBezTo>
                  <a:cubicBezTo>
                    <a:pt x="73" y="102"/>
                    <a:pt x="68" y="100"/>
                    <a:pt x="63" y="98"/>
                  </a:cubicBezTo>
                  <a:cubicBezTo>
                    <a:pt x="58" y="97"/>
                    <a:pt x="52" y="95"/>
                    <a:pt x="47" y="93"/>
                  </a:cubicBezTo>
                  <a:cubicBezTo>
                    <a:pt x="42" y="91"/>
                    <a:pt x="36" y="89"/>
                    <a:pt x="31" y="87"/>
                  </a:cubicBezTo>
                  <a:cubicBezTo>
                    <a:pt x="26" y="85"/>
                    <a:pt x="22" y="82"/>
                    <a:pt x="17" y="79"/>
                  </a:cubicBezTo>
                  <a:cubicBezTo>
                    <a:pt x="13" y="75"/>
                    <a:pt x="10" y="71"/>
                    <a:pt x="8" y="65"/>
                  </a:cubicBezTo>
                  <a:cubicBezTo>
                    <a:pt x="5" y="60"/>
                    <a:pt x="4" y="53"/>
                    <a:pt x="4" y="45"/>
                  </a:cubicBezTo>
                  <a:cubicBezTo>
                    <a:pt x="4" y="38"/>
                    <a:pt x="6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1" y="0"/>
                    <a:pt x="58" y="0"/>
                  </a:cubicBezTo>
                  <a:cubicBezTo>
                    <a:pt x="67" y="0"/>
                    <a:pt x="75" y="1"/>
                    <a:pt x="83" y="5"/>
                  </a:cubicBezTo>
                  <a:cubicBezTo>
                    <a:pt x="91" y="8"/>
                    <a:pt x="97" y="13"/>
                    <a:pt x="103" y="21"/>
                  </a:cubicBezTo>
                  <a:cubicBezTo>
                    <a:pt x="90" y="30"/>
                    <a:pt x="90" y="30"/>
                    <a:pt x="90" y="30"/>
                  </a:cubicBezTo>
                  <a:cubicBezTo>
                    <a:pt x="86" y="25"/>
                    <a:pt x="81" y="21"/>
                    <a:pt x="76" y="18"/>
                  </a:cubicBezTo>
                  <a:cubicBezTo>
                    <a:pt x="71" y="15"/>
                    <a:pt x="64" y="14"/>
                    <a:pt x="57" y="14"/>
                  </a:cubicBezTo>
                  <a:cubicBezTo>
                    <a:pt x="52" y="14"/>
                    <a:pt x="47" y="15"/>
                    <a:pt x="43" y="16"/>
                  </a:cubicBezTo>
                  <a:cubicBezTo>
                    <a:pt x="38" y="17"/>
                    <a:pt x="34" y="19"/>
                    <a:pt x="31" y="22"/>
                  </a:cubicBezTo>
                  <a:cubicBezTo>
                    <a:pt x="27" y="24"/>
                    <a:pt x="25" y="28"/>
                    <a:pt x="23" y="32"/>
                  </a:cubicBezTo>
                  <a:cubicBezTo>
                    <a:pt x="21" y="35"/>
                    <a:pt x="20" y="40"/>
                    <a:pt x="20" y="45"/>
                  </a:cubicBezTo>
                  <a:cubicBezTo>
                    <a:pt x="20" y="54"/>
                    <a:pt x="22" y="60"/>
                    <a:pt x="26" y="65"/>
                  </a:cubicBezTo>
                  <a:cubicBezTo>
                    <a:pt x="30" y="69"/>
                    <a:pt x="36" y="73"/>
                    <a:pt x="42" y="75"/>
                  </a:cubicBezTo>
                  <a:cubicBezTo>
                    <a:pt x="48" y="78"/>
                    <a:pt x="55" y="80"/>
                    <a:pt x="63" y="82"/>
                  </a:cubicBezTo>
                  <a:cubicBezTo>
                    <a:pt x="70" y="84"/>
                    <a:pt x="77" y="87"/>
                    <a:pt x="83" y="90"/>
                  </a:cubicBezTo>
                  <a:cubicBezTo>
                    <a:pt x="90" y="93"/>
                    <a:pt x="95" y="98"/>
                    <a:pt x="99" y="104"/>
                  </a:cubicBezTo>
                  <a:cubicBezTo>
                    <a:pt x="104" y="110"/>
                    <a:pt x="106" y="118"/>
                    <a:pt x="106" y="128"/>
                  </a:cubicBezTo>
                  <a:cubicBezTo>
                    <a:pt x="106" y="136"/>
                    <a:pt x="104" y="142"/>
                    <a:pt x="101" y="148"/>
                  </a:cubicBezTo>
                  <a:cubicBezTo>
                    <a:pt x="99" y="154"/>
                    <a:pt x="95" y="159"/>
                    <a:pt x="90" y="163"/>
                  </a:cubicBezTo>
                  <a:cubicBezTo>
                    <a:pt x="85" y="167"/>
                    <a:pt x="80" y="170"/>
                    <a:pt x="73" y="172"/>
                  </a:cubicBezTo>
                  <a:cubicBezTo>
                    <a:pt x="67" y="174"/>
                    <a:pt x="61" y="175"/>
                    <a:pt x="54" y="175"/>
                  </a:cubicBezTo>
                  <a:cubicBezTo>
                    <a:pt x="43" y="175"/>
                    <a:pt x="33" y="173"/>
                    <a:pt x="23" y="169"/>
                  </a:cubicBezTo>
                  <a:cubicBezTo>
                    <a:pt x="14" y="166"/>
                    <a:pt x="6" y="159"/>
                    <a:pt x="0" y="150"/>
                  </a:cubicBezTo>
                  <a:lnTo>
                    <a:pt x="14" y="1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8" name="Rectangle 13"/>
            <p:cNvSpPr>
              <a:spLocks noChangeArrowheads="1"/>
            </p:cNvSpPr>
            <p:nvPr userDrawn="1"/>
          </p:nvSpPr>
          <p:spPr bwMode="auto">
            <a:xfrm>
              <a:off x="5273675" y="2041525"/>
              <a:ext cx="33338" cy="3683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</p:grp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50876" y="971550"/>
            <a:ext cx="2103755" cy="327977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040064" y="971550"/>
            <a:ext cx="5735637" cy="327977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SI Section Head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85800" y="2137569"/>
            <a:ext cx="7772400" cy="868362"/>
          </a:xfrm>
        </p:spPr>
        <p:txBody>
          <a:bodyPr anchor="ctr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effectLst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Final Slide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4587" y="4126231"/>
            <a:ext cx="1474827" cy="634995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650875" y="175922"/>
            <a:ext cx="8125576" cy="60084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50877" y="1122743"/>
            <a:ext cx="8125575" cy="3471879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0234" y="4871687"/>
            <a:ext cx="439271" cy="170960"/>
          </a:xfrm>
          <a:prstGeom prst="rect">
            <a:avLst/>
          </a:prstGeom>
        </p:spPr>
        <p:txBody>
          <a:bodyPr lIns="0" rIns="0" anchor="ctr"/>
          <a:lstStyle>
            <a:lvl1pPr algn="r">
              <a:lnSpc>
                <a:spcPct val="90000"/>
              </a:lnSpc>
              <a:defRPr sz="900">
                <a:solidFill>
                  <a:schemeClr val="tx2"/>
                </a:solidFill>
              </a:defRPr>
            </a:lvl1pPr>
          </a:lstStyle>
          <a:p>
            <a:fld id="{F910CD13-F60C-4D32-B9E5-DDE96D127A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0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8" r:id="rId2"/>
    <p:sldLayoutId id="2147483697" r:id="rId3"/>
    <p:sldLayoutId id="2147483699" r:id="rId4"/>
    <p:sldLayoutId id="2147483701" r:id="rId5"/>
    <p:sldLayoutId id="2147483702" r:id="rId6"/>
    <p:sldLayoutId id="2147483700" r:id="rId7"/>
  </p:sldLayoutIdLst>
  <p:hf hdr="0" ftr="0" dt="0"/>
  <p:txStyles>
    <p:titleStyle>
      <a:lvl1pPr algn="l" defTabSz="914377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None/>
        <a:defRPr sz="3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88918" indent="-288918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ClrTx/>
        <a:buSzPct val="110000"/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2608" indent="-225420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1087411" indent="-173034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Courier New" charset="0"/>
        <a:buChar char="o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2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7822" y="1138100"/>
            <a:ext cx="6897855" cy="2616619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2400"/>
              </a:spcAft>
            </a:pPr>
            <a:r>
              <a:rPr lang="en-US" sz="5400" dirty="0">
                <a:latin typeface="Trebuchet MS" panose="020B0703020202090204" pitchFamily="34" charset="0"/>
                <a:cs typeface="Trebuchet MS"/>
              </a:rPr>
              <a:t>Welcome!</a:t>
            </a:r>
            <a:br>
              <a:rPr lang="en-US" sz="3200" dirty="0">
                <a:latin typeface="Trebuchet MS" panose="020B0703020202090204" pitchFamily="34" charset="0"/>
                <a:cs typeface="Trebuchet MS"/>
              </a:rPr>
            </a:br>
            <a:r>
              <a:rPr lang="en-US" sz="3200" dirty="0">
                <a:latin typeface="Trebuchet MS" panose="020B0703020202090204" pitchFamily="34" charset="0"/>
                <a:cs typeface="Trebuchet MS"/>
              </a:rPr>
              <a:t>To The Antimicrobial Susceptibility Testing Subcommittee (AST SC) </a:t>
            </a:r>
            <a:br>
              <a:rPr lang="en-US" sz="3200" dirty="0">
                <a:latin typeface="Trebuchet MS" panose="020B0703020202090204" pitchFamily="34" charset="0"/>
                <a:cs typeface="Trebuchet MS"/>
              </a:rPr>
            </a:br>
            <a:endParaRPr lang="en-US" sz="3200" dirty="0">
              <a:latin typeface="Trebuchet MS" panose="020B070302020209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23289" y="3916524"/>
            <a:ext cx="5507039" cy="368300"/>
          </a:xfrm>
        </p:spPr>
        <p:txBody>
          <a:bodyPr/>
          <a:lstStyle/>
          <a:p>
            <a:r>
              <a:rPr lang="en-US" dirty="0">
                <a:cs typeface="Trebuchet MS"/>
              </a:rPr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1059080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EA6F1-8723-42C2-861D-E13390C5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13" y="225349"/>
            <a:ext cx="8125576" cy="600845"/>
          </a:xfrm>
        </p:spPr>
        <p:txBody>
          <a:bodyPr/>
          <a:lstStyle/>
          <a:p>
            <a:r>
              <a:rPr lang="en-US" dirty="0"/>
              <a:t>Introduction of Timeline of Major CLSI AST SC Documents 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8B8800-D73A-416B-95C3-2F519759C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447208"/>
              </p:ext>
            </p:extLst>
          </p:nvPr>
        </p:nvGraphicFramePr>
        <p:xfrm>
          <a:off x="975782" y="1143204"/>
          <a:ext cx="7886700" cy="3263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DA26999-B327-497F-A8FA-B36C217BB83D}"/>
              </a:ext>
            </a:extLst>
          </p:cNvPr>
          <p:cNvSpPr/>
          <p:nvPr/>
        </p:nvSpPr>
        <p:spPr>
          <a:xfrm>
            <a:off x="1621089" y="1942893"/>
            <a:ext cx="1014148" cy="490734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M02 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Disk Diffusion Method</a:t>
            </a:r>
          </a:p>
          <a:p>
            <a:pPr algn="ctr"/>
            <a:endParaRPr lang="en-US" sz="1051" dirty="0">
              <a:solidFill>
                <a:schemeClr val="tx2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5A8E87-9673-439F-920B-2579990E6BEC}"/>
              </a:ext>
            </a:extLst>
          </p:cNvPr>
          <p:cNvSpPr/>
          <p:nvPr/>
        </p:nvSpPr>
        <p:spPr>
          <a:xfrm>
            <a:off x="2828480" y="1942893"/>
            <a:ext cx="1014148" cy="490734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M07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MIC Method Aerobe </a:t>
            </a:r>
          </a:p>
          <a:p>
            <a:pPr algn="ctr"/>
            <a:endParaRPr lang="en-US" sz="1051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3032CB-F9F1-4A5F-B319-9475838DE323}"/>
              </a:ext>
            </a:extLst>
          </p:cNvPr>
          <p:cNvSpPr/>
          <p:nvPr/>
        </p:nvSpPr>
        <p:spPr>
          <a:xfrm>
            <a:off x="2566939" y="1311933"/>
            <a:ext cx="1014149" cy="490734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 M11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MIC Method Anaerobe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44E439B-A551-460E-A906-59ABF9131026}"/>
              </a:ext>
            </a:extLst>
          </p:cNvPr>
          <p:cNvSpPr/>
          <p:nvPr/>
        </p:nvSpPr>
        <p:spPr>
          <a:xfrm>
            <a:off x="3487084" y="3117676"/>
            <a:ext cx="1014149" cy="493776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 M23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Guidance on BPs / QC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28EDD7-B1F8-4A2E-B418-1A25F5D31430}"/>
              </a:ext>
            </a:extLst>
          </p:cNvPr>
          <p:cNvSpPr/>
          <p:nvPr/>
        </p:nvSpPr>
        <p:spPr>
          <a:xfrm>
            <a:off x="6433016" y="1942893"/>
            <a:ext cx="1014149" cy="493776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M45 </a:t>
            </a:r>
          </a:p>
          <a:p>
            <a:pPr algn="ctr"/>
            <a:r>
              <a:rPr lang="en-US" sz="1051" dirty="0">
                <a:solidFill>
                  <a:schemeClr val="tx2"/>
                </a:solidFill>
              </a:rPr>
              <a:t>BPs Fastidious Bacteria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EA7656-21A9-4B44-ABCA-7208A481F029}"/>
              </a:ext>
            </a:extLst>
          </p:cNvPr>
          <p:cNvSpPr/>
          <p:nvPr/>
        </p:nvSpPr>
        <p:spPr>
          <a:xfrm>
            <a:off x="7848333" y="3117676"/>
            <a:ext cx="1014149" cy="493776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M52  Verification ID </a:t>
            </a:r>
            <a:r>
              <a:rPr lang="en-US" sz="105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1051" dirty="0">
                <a:solidFill>
                  <a:schemeClr val="tx2"/>
                </a:solidFill>
              </a:rPr>
              <a:t> AST Systems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3E8D56-3338-4C80-87B4-FA69D21CE365}"/>
              </a:ext>
            </a:extLst>
          </p:cNvPr>
          <p:cNvSpPr/>
          <p:nvPr/>
        </p:nvSpPr>
        <p:spPr>
          <a:xfrm>
            <a:off x="5667708" y="3117676"/>
            <a:ext cx="1014149" cy="493776"/>
          </a:xfrm>
          <a:prstGeom prst="rect">
            <a:avLst/>
          </a:prstGeom>
          <a:solidFill>
            <a:srgbClr val="C9DDEE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1" rIns="68580" bIns="3429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1" dirty="0">
                <a:solidFill>
                  <a:schemeClr val="tx2"/>
                </a:solidFill>
              </a:rPr>
              <a:t>M39 Antibiograms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47F4DAB-161A-4F7A-829C-964A5B061809}"/>
              </a:ext>
            </a:extLst>
          </p:cNvPr>
          <p:cNvSpPr/>
          <p:nvPr/>
        </p:nvSpPr>
        <p:spPr>
          <a:xfrm>
            <a:off x="67744" y="2031698"/>
            <a:ext cx="1460776" cy="47661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NCCLS (CLSI) formed (1968)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8317FE-B4B8-4570-8F28-39E6B29C59EB}"/>
              </a:ext>
            </a:extLst>
          </p:cNvPr>
          <p:cNvSpPr txBox="1"/>
          <p:nvPr/>
        </p:nvSpPr>
        <p:spPr>
          <a:xfrm>
            <a:off x="861630" y="4656541"/>
            <a:ext cx="25330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BPs, breakpoints; QC, quality control</a:t>
            </a:r>
          </a:p>
        </p:txBody>
      </p:sp>
    </p:spTree>
    <p:extLst>
      <p:ext uri="{BB962C8B-B14F-4D97-AF65-F5344CB8AC3E}">
        <p14:creationId xmlns:p14="http://schemas.microsoft.com/office/powerpoint/2010/main" val="303201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AST SC Mission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783310"/>
            <a:ext cx="7594767" cy="332689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The mission of the AST SC is to:</a:t>
            </a:r>
            <a:endParaRPr lang="en-US" sz="1100" dirty="0">
              <a:solidFill>
                <a:schemeClr val="bg2"/>
              </a:solidFill>
            </a:endParaRP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Develop standard </a:t>
            </a:r>
            <a:r>
              <a:rPr lang="en-US" sz="1300" dirty="0">
                <a:solidFill>
                  <a:srgbClr val="00AAEE"/>
                </a:solidFill>
              </a:rPr>
              <a:t>reference methods </a:t>
            </a:r>
            <a:r>
              <a:rPr lang="en-US" sz="1300" dirty="0">
                <a:solidFill>
                  <a:schemeClr val="bg2"/>
                </a:solidFill>
              </a:rPr>
              <a:t>for antimicrobial susceptibility tests.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Provide </a:t>
            </a:r>
            <a:r>
              <a:rPr lang="en-US" sz="1300" dirty="0">
                <a:solidFill>
                  <a:srgbClr val="00AAEE"/>
                </a:solidFill>
              </a:rPr>
              <a:t>quality control </a:t>
            </a:r>
            <a:r>
              <a:rPr lang="en-US" sz="1300" dirty="0">
                <a:solidFill>
                  <a:schemeClr val="bg2"/>
                </a:solidFill>
              </a:rPr>
              <a:t>parameters for standard test methods.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Establish </a:t>
            </a:r>
            <a:r>
              <a:rPr lang="en-US" sz="1300" dirty="0">
                <a:solidFill>
                  <a:srgbClr val="00AAEE"/>
                </a:solidFill>
              </a:rPr>
              <a:t>breakpoints</a:t>
            </a:r>
            <a:r>
              <a:rPr lang="en-US" sz="1300" dirty="0">
                <a:solidFill>
                  <a:schemeClr val="bg2"/>
                </a:solidFill>
              </a:rPr>
              <a:t> for the results of standard antimicrobial susceptibility tests and provide epidemiological cutoff values when breakpoints are not available.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Provide suggestions for </a:t>
            </a:r>
            <a:r>
              <a:rPr lang="en-US" sz="1300" dirty="0">
                <a:solidFill>
                  <a:srgbClr val="00AAEE"/>
                </a:solidFill>
              </a:rPr>
              <a:t>testing and reporting strategies </a:t>
            </a:r>
            <a:r>
              <a:rPr lang="en-US" sz="1300" dirty="0">
                <a:solidFill>
                  <a:schemeClr val="bg2"/>
                </a:solidFill>
              </a:rPr>
              <a:t>that are clinically relevant and cost-effective.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Continually </a:t>
            </a:r>
            <a:r>
              <a:rPr lang="en-US" sz="1300" dirty="0">
                <a:solidFill>
                  <a:srgbClr val="00AAEE"/>
                </a:solidFill>
              </a:rPr>
              <a:t>refine standards </a:t>
            </a:r>
            <a:r>
              <a:rPr lang="en-US" sz="1300" dirty="0">
                <a:solidFill>
                  <a:schemeClr val="bg2"/>
                </a:solidFill>
              </a:rPr>
              <a:t>and optimize detection of emerging resistance mechanisms through development of new or revised methods, breakpoints, and quality control parameters.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00AAEE"/>
                </a:solidFill>
              </a:rPr>
              <a:t>Educate</a:t>
            </a:r>
            <a:r>
              <a:rPr lang="en-US" sz="1300" dirty="0">
                <a:solidFill>
                  <a:schemeClr val="bg2"/>
                </a:solidFill>
              </a:rPr>
              <a:t> users through multimedia communication of standards and guidelines.</a:t>
            </a:r>
          </a:p>
          <a:p>
            <a:pPr marL="171447" indent="-171446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2"/>
                </a:solidFill>
              </a:rPr>
              <a:t>Foster a </a:t>
            </a:r>
            <a:r>
              <a:rPr lang="en-US" sz="1300" dirty="0">
                <a:solidFill>
                  <a:srgbClr val="00AAEE"/>
                </a:solidFill>
              </a:rPr>
              <a:t>dialogue</a:t>
            </a:r>
            <a:r>
              <a:rPr lang="en-US" sz="1300" dirty="0">
                <a:solidFill>
                  <a:schemeClr val="bg2"/>
                </a:solidFill>
              </a:rPr>
              <a:t> with users of these methods and those who apply them.</a:t>
            </a:r>
          </a:p>
          <a:p>
            <a:pPr marL="1031849" lvl="2" indent="-171446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bg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9326E4-4D0A-4FC7-8280-1661D5A25644}"/>
              </a:ext>
            </a:extLst>
          </p:cNvPr>
          <p:cNvSpPr txBox="1"/>
          <p:nvPr/>
        </p:nvSpPr>
        <p:spPr>
          <a:xfrm>
            <a:off x="1557728" y="4098983"/>
            <a:ext cx="5589672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mission statement is listed in the front of each AST document!</a:t>
            </a:r>
          </a:p>
        </p:txBody>
      </p:sp>
    </p:spTree>
    <p:extLst>
      <p:ext uri="{BB962C8B-B14F-4D97-AF65-F5344CB8AC3E}">
        <p14:creationId xmlns:p14="http://schemas.microsoft.com/office/powerpoint/2010/main" val="55915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Responsibilities: AST SC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875" y="908301"/>
            <a:ext cx="8178800" cy="3326897"/>
          </a:xfrm>
        </p:spPr>
        <p:txBody>
          <a:bodyPr/>
          <a:lstStyle/>
          <a:p>
            <a:pPr>
              <a:defRPr/>
            </a:pPr>
            <a:r>
              <a:rPr lang="en-US" sz="1600" b="1" dirty="0" err="1"/>
              <a:t>Chairholder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045EA9"/>
                </a:solidFill>
              </a:rPr>
              <a:t>– Melvin Weinstein, MD 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Ensures that committee objectives are met and reports to the </a:t>
            </a:r>
            <a:r>
              <a:rPr lang="en-US" sz="1200" dirty="0">
                <a:solidFill>
                  <a:schemeClr val="bg2"/>
                </a:solidFill>
              </a:rPr>
              <a:t>Consensus Council </a:t>
            </a:r>
            <a:r>
              <a:rPr lang="en-US" sz="1200" dirty="0"/>
              <a:t>(CC) Chairholder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Appoints Members and Advisors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Plans, monitors, and schedules the document revision process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Moderates the discussions at face-to-face meetings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Does not vote (except in select</a:t>
            </a:r>
            <a:r>
              <a:rPr lang="en-US" sz="1200" dirty="0">
                <a:solidFill>
                  <a:srgbClr val="00AAEE"/>
                </a:solidFill>
              </a:rPr>
              <a:t> </a:t>
            </a:r>
            <a:r>
              <a:rPr lang="en-US" sz="1200" dirty="0"/>
              <a:t>situations)</a:t>
            </a:r>
          </a:p>
          <a:p>
            <a:pPr>
              <a:defRPr/>
            </a:pPr>
            <a:r>
              <a:rPr lang="en-US" sz="1600" b="1" dirty="0"/>
              <a:t>Vice-Chairholder</a:t>
            </a:r>
            <a:r>
              <a:rPr lang="en-US" sz="1600" b="1" dirty="0">
                <a:solidFill>
                  <a:srgbClr val="045EA9"/>
                </a:solidFill>
              </a:rPr>
              <a:t> – </a:t>
            </a:r>
            <a:r>
              <a:rPr lang="en-US" sz="1600" b="1" dirty="0">
                <a:solidFill>
                  <a:schemeClr val="tx2"/>
                </a:solidFill>
              </a:rPr>
              <a:t>James Lewis, II, PharmD, FIDSA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Serves as leader in </a:t>
            </a:r>
            <a:r>
              <a:rPr lang="en-US" sz="1200" dirty="0" err="1"/>
              <a:t>chairholder’s</a:t>
            </a:r>
            <a:r>
              <a:rPr lang="en-US" sz="1200" dirty="0"/>
              <a:t> absence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Learns process in preparation for role as </a:t>
            </a:r>
            <a:r>
              <a:rPr lang="en-US" sz="1200" dirty="0" err="1"/>
              <a:t>chairholder</a:t>
            </a:r>
            <a:r>
              <a:rPr lang="en-US" sz="1200" dirty="0"/>
              <a:t> </a:t>
            </a:r>
            <a:r>
              <a:rPr lang="en-US" sz="1200" dirty="0">
                <a:solidFill>
                  <a:schemeClr val="bg2"/>
                </a:solidFill>
              </a:rPr>
              <a:t>and when rotating from the role of </a:t>
            </a:r>
            <a:r>
              <a:rPr lang="en-US" sz="1200" dirty="0" err="1">
                <a:solidFill>
                  <a:schemeClr val="bg2"/>
                </a:solidFill>
              </a:rPr>
              <a:t>chairholder</a:t>
            </a:r>
            <a:r>
              <a:rPr lang="en-US" sz="1200" dirty="0">
                <a:solidFill>
                  <a:schemeClr val="bg2"/>
                </a:solidFill>
              </a:rPr>
              <a:t>, assists the new </a:t>
            </a:r>
            <a:r>
              <a:rPr lang="en-US" sz="1200" dirty="0" err="1">
                <a:solidFill>
                  <a:schemeClr val="bg2"/>
                </a:solidFill>
              </a:rPr>
              <a:t>chairholder</a:t>
            </a:r>
            <a:r>
              <a:rPr lang="en-US" sz="1200" dirty="0">
                <a:solidFill>
                  <a:schemeClr val="bg2"/>
                </a:solidFill>
              </a:rPr>
              <a:t> in the transition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1200" dirty="0"/>
              <a:t>Does not vote</a:t>
            </a:r>
            <a:endParaRPr lang="en-US" sz="8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491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19856"/>
            <a:ext cx="8125576" cy="600845"/>
          </a:xfrm>
        </p:spPr>
        <p:txBody>
          <a:bodyPr/>
          <a:lstStyle/>
          <a:p>
            <a:r>
              <a:rPr lang="en-US" dirty="0"/>
              <a:t>Volunteer </a:t>
            </a:r>
            <a:r>
              <a:rPr lang="en-US" dirty="0">
                <a:solidFill>
                  <a:srgbClr val="045EA9"/>
                </a:solidFill>
              </a:rPr>
              <a:t>Responsibilities: AST SC (Cont.)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4263" y="1088022"/>
            <a:ext cx="8178800" cy="3326897"/>
          </a:xfrm>
        </p:spPr>
        <p:txBody>
          <a:bodyPr/>
          <a:lstStyle/>
          <a:p>
            <a:pPr>
              <a:defRPr/>
            </a:pPr>
            <a:r>
              <a:rPr lang="en-US" sz="1600" b="1" dirty="0"/>
              <a:t>Members - </a:t>
            </a:r>
            <a:r>
              <a:rPr lang="en-US" sz="1600" dirty="0">
                <a:solidFill>
                  <a:srgbClr val="045EA9"/>
                </a:solidFill>
              </a:rPr>
              <a:t>appointed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Must include representatives from each of the three constituencies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Serve as authors and subject matter experts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Serve on working groups (WGs)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Vote on technical decisions and draft documents</a:t>
            </a:r>
          </a:p>
          <a:p>
            <a:pPr>
              <a:defRPr/>
            </a:pPr>
            <a:r>
              <a:rPr lang="en-US" sz="1600" b="1" dirty="0"/>
              <a:t>Advisors - </a:t>
            </a:r>
            <a:r>
              <a:rPr lang="en-US" sz="1600" dirty="0">
                <a:solidFill>
                  <a:srgbClr val="045EA9"/>
                </a:solidFill>
              </a:rPr>
              <a:t>appointed</a:t>
            </a:r>
            <a:endParaRPr lang="en-US" sz="1600" b="1" dirty="0">
              <a:solidFill>
                <a:srgbClr val="045EA9"/>
              </a:solidFill>
            </a:endParaRP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Provide technical expertise to the SC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Serve on WGs</a:t>
            </a:r>
          </a:p>
          <a:p>
            <a:pPr lvl="1">
              <a:lnSpc>
                <a:spcPct val="100000"/>
              </a:lnSpc>
              <a:buFont typeface="Courier New" charset="0"/>
              <a:buChar char="o"/>
              <a:defRPr/>
            </a:pPr>
            <a:r>
              <a:rPr lang="en-US" sz="1200" dirty="0"/>
              <a:t>Provide input on draft documents submitted for approval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1BCDFC-859B-4B9E-AB65-E4EE84C152EC}"/>
              </a:ext>
            </a:extLst>
          </p:cNvPr>
          <p:cNvSpPr txBox="1"/>
          <p:nvPr/>
        </p:nvSpPr>
        <p:spPr>
          <a:xfrm>
            <a:off x="5529791" y="2202418"/>
            <a:ext cx="324666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45EA9"/>
                </a:solidFill>
              </a:rPr>
              <a:t>Appointed Members and Advisors serve one-year terms that are renewable yearly for up to 4 years.</a:t>
            </a:r>
          </a:p>
        </p:txBody>
      </p:sp>
    </p:spTree>
    <p:extLst>
      <p:ext uri="{BB962C8B-B14F-4D97-AF65-F5344CB8AC3E}">
        <p14:creationId xmlns:p14="http://schemas.microsoft.com/office/powerpoint/2010/main" val="3076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7" y="218255"/>
            <a:ext cx="8125576" cy="600845"/>
          </a:xfrm>
        </p:spPr>
        <p:txBody>
          <a:bodyPr/>
          <a:lstStyle/>
          <a:p>
            <a:r>
              <a:rPr lang="en-US" dirty="0"/>
              <a:t>Volunteer </a:t>
            </a:r>
            <a:r>
              <a:rPr lang="en-US" dirty="0">
                <a:solidFill>
                  <a:srgbClr val="045EA9"/>
                </a:solidFill>
              </a:rPr>
              <a:t>Responsibilities: AST SC (Cont.)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73464" y="1096489"/>
            <a:ext cx="5200803" cy="3326897"/>
          </a:xfrm>
        </p:spPr>
        <p:txBody>
          <a:bodyPr/>
          <a:lstStyle/>
          <a:p>
            <a:r>
              <a:rPr lang="en-US" sz="1600" b="1" dirty="0"/>
              <a:t>Reviewers</a:t>
            </a:r>
          </a:p>
          <a:p>
            <a:pPr lvl="1">
              <a:buFont typeface="Courier New" charset="0"/>
              <a:buChar char="o"/>
            </a:pPr>
            <a:r>
              <a:rPr lang="en-US" sz="1400" dirty="0">
                <a:solidFill>
                  <a:schemeClr val="bg2"/>
                </a:solidFill>
              </a:rPr>
              <a:t>May serve on WGs and/or provide technical input </a:t>
            </a:r>
          </a:p>
          <a:p>
            <a:pPr lvl="1">
              <a:buFont typeface="Courier New" charset="0"/>
              <a:buChar char="o"/>
            </a:pPr>
            <a:r>
              <a:rPr lang="en-US" sz="1400" dirty="0">
                <a:solidFill>
                  <a:schemeClr val="bg2"/>
                </a:solidFill>
              </a:rPr>
              <a:t>Review and comment on draft documents</a:t>
            </a:r>
          </a:p>
          <a:p>
            <a:pPr lvl="1">
              <a:buFont typeface="Courier New" charset="0"/>
              <a:buChar char="o"/>
            </a:pPr>
            <a:r>
              <a:rPr lang="en-US" sz="1400" dirty="0">
                <a:solidFill>
                  <a:schemeClr val="bg2"/>
                </a:solidFill>
              </a:rPr>
              <a:t>Anyone with an interest in the AST SC’s goals can become a reviewer make suggestions, submit data and join WGs. (Simply submit a request to CLSI.)</a:t>
            </a:r>
          </a:p>
          <a:p>
            <a:r>
              <a:rPr lang="en-US" sz="1600" b="1" dirty="0"/>
              <a:t>Guests</a:t>
            </a:r>
          </a:p>
          <a:p>
            <a:pPr lvl="1">
              <a:buFont typeface="Courier New" charset="0"/>
              <a:buChar char="o"/>
            </a:pPr>
            <a:r>
              <a:rPr lang="en-US" sz="1400" dirty="0"/>
              <a:t>Are not on the official roster</a:t>
            </a:r>
          </a:p>
          <a:p>
            <a:pPr lvl="1">
              <a:buFont typeface="Courier New" charset="0"/>
              <a:buChar char="o"/>
            </a:pPr>
            <a:r>
              <a:rPr lang="en-US" sz="1400" dirty="0"/>
              <a:t>Have not submitted disclosure of interests and </a:t>
            </a:r>
            <a:r>
              <a:rPr lang="en-US" sz="1400" i="1" dirty="0"/>
              <a:t>curriculum vitae </a:t>
            </a:r>
            <a:r>
              <a:rPr lang="en-US" sz="1400" dirty="0"/>
              <a:t>(CV)</a:t>
            </a:r>
          </a:p>
          <a:p>
            <a:pPr lvl="1">
              <a:buFont typeface="Courier New" charset="0"/>
              <a:buChar char="o"/>
            </a:pPr>
            <a:r>
              <a:rPr lang="en-US" sz="1400" dirty="0"/>
              <a:t>Can make suggestions but cannot serve on a WG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69000" y="1879252"/>
            <a:ext cx="280745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2"/>
                </a:solidFill>
                <a:latin typeface="Trebuchet MS" panose="020B0603020202020204" pitchFamily="34" charset="0"/>
              </a:rPr>
              <a:t>To become a Member, Advisor, or Reviewer and be put on the official roster, you must submit disclosure of interests and CV. In addition, you need to </a:t>
            </a:r>
            <a:r>
              <a:rPr lang="en-US" sz="1200" dirty="0">
                <a:solidFill>
                  <a:schemeClr val="tx2"/>
                </a:solidFill>
              </a:rPr>
              <a:t>pay an administrative fee (this fee is usually covered through one’s organizational CLSI membership).</a:t>
            </a:r>
          </a:p>
        </p:txBody>
      </p:sp>
    </p:spTree>
    <p:extLst>
      <p:ext uri="{BB962C8B-B14F-4D97-AF65-F5344CB8AC3E}">
        <p14:creationId xmlns:p14="http://schemas.microsoft.com/office/powerpoint/2010/main" val="126668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CLSI AST SC Volunteer Opportunities </a:t>
            </a:r>
            <a:endParaRPr lang="en-US" dirty="0">
              <a:solidFill>
                <a:srgbClr val="00AAEE"/>
              </a:solidFill>
            </a:endParaRPr>
          </a:p>
        </p:txBody>
      </p:sp>
      <p:graphicFrame>
        <p:nvGraphicFramePr>
          <p:cNvPr id="6" name="Group 1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795248"/>
              </p:ext>
            </p:extLst>
          </p:nvPr>
        </p:nvGraphicFramePr>
        <p:xfrm>
          <a:off x="1396143" y="933206"/>
          <a:ext cx="5972537" cy="2967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961">
                  <a:extLst>
                    <a:ext uri="{9D8B030D-6E8A-4147-A177-3AD203B41FA5}">
                      <a16:colId xmlns:a16="http://schemas.microsoft.com/office/drawing/2014/main" val="2575707177"/>
                    </a:ext>
                  </a:extLst>
                </a:gridCol>
                <a:gridCol w="937879">
                  <a:extLst>
                    <a:ext uri="{9D8B030D-6E8A-4147-A177-3AD203B41FA5}">
                      <a16:colId xmlns:a16="http://schemas.microsoft.com/office/drawing/2014/main" val="1082857300"/>
                    </a:ext>
                  </a:extLst>
                </a:gridCol>
                <a:gridCol w="871544">
                  <a:extLst>
                    <a:ext uri="{9D8B030D-6E8A-4147-A177-3AD203B41FA5}">
                      <a16:colId xmlns:a16="http://schemas.microsoft.com/office/drawing/2014/main" val="1358719761"/>
                    </a:ext>
                  </a:extLst>
                </a:gridCol>
                <a:gridCol w="1040596">
                  <a:extLst>
                    <a:ext uri="{9D8B030D-6E8A-4147-A177-3AD203B41FA5}">
                      <a16:colId xmlns:a16="http://schemas.microsoft.com/office/drawing/2014/main" val="308965960"/>
                    </a:ext>
                  </a:extLst>
                </a:gridCol>
                <a:gridCol w="875557">
                  <a:extLst>
                    <a:ext uri="{9D8B030D-6E8A-4147-A177-3AD203B41FA5}">
                      <a16:colId xmlns:a16="http://schemas.microsoft.com/office/drawing/2014/main" val="4058922811"/>
                    </a:ext>
                  </a:extLst>
                </a:gridCol>
              </a:tblGrid>
              <a:tr h="23442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Function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Member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Advisor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Reviewer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Guest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426192456"/>
                  </a:ext>
                </a:extLst>
              </a:tr>
              <a:tr h="25338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Appointed by SC chair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2386993973"/>
                  </a:ext>
                </a:extLst>
              </a:tr>
              <a:tr h="23442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Serve on WG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4231286242"/>
                  </a:ext>
                </a:extLst>
              </a:tr>
              <a:tr h="253381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Contribute - raise issues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825833826"/>
                  </a:ext>
                </a:extLst>
              </a:tr>
              <a:tr h="47826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Contribute - technical expertise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1450467213"/>
                  </a:ext>
                </a:extLst>
              </a:tr>
              <a:tr h="3878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Contribute - provide data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1127390397"/>
                  </a:ext>
                </a:extLst>
              </a:tr>
              <a:tr h="4737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Review / comment on draft documents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230767111"/>
                  </a:ext>
                </a:extLst>
              </a:tr>
              <a:tr h="38788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Vote (preliminary in WG meeting)*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2809180604"/>
                  </a:ext>
                </a:extLst>
              </a:tr>
              <a:tr h="23442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Vote (final at plenary session)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 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51543" marR="51543" marT="25772" marB="25772" anchor="ctr" horzOverflow="overflow"/>
                </a:tc>
                <a:extLst>
                  <a:ext uri="{0D108BD9-81ED-4DB2-BD59-A6C34878D82A}">
                    <a16:rowId xmlns:a16="http://schemas.microsoft.com/office/drawing/2014/main" val="2123898171"/>
                  </a:ext>
                </a:extLst>
              </a:tr>
            </a:tbl>
          </a:graphicData>
        </a:graphic>
      </p:graphicFrame>
      <p:sp>
        <p:nvSpPr>
          <p:cNvPr id="8" name="Text Box 139"/>
          <p:cNvSpPr txBox="1">
            <a:spLocks noChangeArrowheads="1"/>
          </p:cNvSpPr>
          <p:nvPr/>
        </p:nvSpPr>
        <p:spPr bwMode="auto">
          <a:xfrm>
            <a:off x="1396143" y="4002416"/>
            <a:ext cx="3011081" cy="25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119063" indent="-119063">
              <a:defRPr/>
            </a:pPr>
            <a:r>
              <a:rPr lang="en-US" altLang="en-US" sz="1051" dirty="0">
                <a:solidFill>
                  <a:schemeClr val="bg2"/>
                </a:solidFill>
                <a:latin typeface="Trebuchet MS" panose="020B0603020202020204" pitchFamily="34" charset="0"/>
              </a:rPr>
              <a:t>*	If officially appointed AST SC or WG member</a:t>
            </a:r>
          </a:p>
        </p:txBody>
      </p:sp>
    </p:spTree>
    <p:extLst>
      <p:ext uri="{BB962C8B-B14F-4D97-AF65-F5344CB8AC3E}">
        <p14:creationId xmlns:p14="http://schemas.microsoft.com/office/powerpoint/2010/main" val="272305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Documents Managed by CLSI AST SC</a:t>
            </a:r>
            <a:endParaRPr lang="en-US" dirty="0">
              <a:solidFill>
                <a:srgbClr val="00AAEE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0498"/>
              </p:ext>
            </p:extLst>
          </p:nvPr>
        </p:nvGraphicFramePr>
        <p:xfrm>
          <a:off x="871248" y="880406"/>
          <a:ext cx="7401504" cy="3073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189">
                  <a:extLst>
                    <a:ext uri="{9D8B030D-6E8A-4147-A177-3AD203B41FA5}">
                      <a16:colId xmlns:a16="http://schemas.microsoft.com/office/drawing/2014/main" val="484534487"/>
                    </a:ext>
                  </a:extLst>
                </a:gridCol>
                <a:gridCol w="4669715">
                  <a:extLst>
                    <a:ext uri="{9D8B030D-6E8A-4147-A177-3AD203B41FA5}">
                      <a16:colId xmlns:a16="http://schemas.microsoft.com/office/drawing/2014/main" val="110317585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549012414"/>
                    </a:ext>
                  </a:extLst>
                </a:gridCol>
              </a:tblGrid>
              <a:tr h="37155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rebuchet MS" panose="020B0603020202020204" pitchFamily="34" charset="0"/>
                        </a:rPr>
                        <a:t>No.</a:t>
                      </a:r>
                    </a:p>
                  </a:txBody>
                  <a:tcPr marL="59971" marR="59971" marT="29985" marB="29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rebuchet MS" panose="020B0603020202020204" pitchFamily="34" charset="0"/>
                        </a:rPr>
                        <a:t>Document</a:t>
                      </a:r>
                    </a:p>
                  </a:txBody>
                  <a:tcPr marL="59971" marR="59971" marT="29985" marB="2998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Trebuchet MS" panose="020B0603020202020204" pitchFamily="34" charset="0"/>
                        </a:rPr>
                        <a:t>Revision Cycle</a:t>
                      </a:r>
                    </a:p>
                  </a:txBody>
                  <a:tcPr marL="59971" marR="59971" marT="29985" marB="29985" anchor="ctr"/>
                </a:tc>
                <a:extLst>
                  <a:ext uri="{0D108BD9-81ED-4DB2-BD59-A6C34878D82A}">
                    <a16:rowId xmlns:a16="http://schemas.microsoft.com/office/drawing/2014/main" val="4293809319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M02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Disk diffusion method (aerobes)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4157159706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M07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MIC testing methods</a:t>
                      </a:r>
                      <a:r>
                        <a:rPr lang="en-US" altLang="en-US" sz="14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(aerobes)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2773915440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M11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MIC testing methods (anaerobes)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3887599998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M100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Tables (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disk and MIC for aerobes and MIC for anaerobes</a:t>
                      </a: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Annual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2917851167"/>
                  </a:ext>
                </a:extLst>
              </a:tr>
              <a:tr h="523733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M23*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Guidance for setting breakpoints, setting QC ranges, making recommendations in AST documents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 (or as needed)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3398356151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M39*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Antibiograms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 (or as needed)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77005264"/>
                  </a:ext>
                </a:extLst>
              </a:tr>
              <a:tr h="36303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M45*</a:t>
                      </a: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Fastidious organism</a:t>
                      </a:r>
                      <a:r>
                        <a:rPr lang="en-US" altLang="en-US" sz="1400" baseline="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tables</a:t>
                      </a:r>
                      <a:endParaRPr lang="en-US" sz="14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59971" marR="59971" marT="29985" marB="2998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 years (or as needed)</a:t>
                      </a:r>
                    </a:p>
                  </a:txBody>
                  <a:tcPr marL="59971" marR="59971" marT="29985" marB="29985"/>
                </a:tc>
                <a:extLst>
                  <a:ext uri="{0D108BD9-81ED-4DB2-BD59-A6C34878D82A}">
                    <a16:rowId xmlns:a16="http://schemas.microsoft.com/office/drawing/2014/main" val="768240572"/>
                  </a:ext>
                </a:extLst>
              </a:tr>
            </a:tbl>
          </a:graphicData>
        </a:graphic>
      </p:graphicFrame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950198" y="4044951"/>
            <a:ext cx="907621" cy="25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en-US" sz="105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* Guidelines</a:t>
            </a:r>
          </a:p>
        </p:txBody>
      </p:sp>
    </p:spTree>
    <p:extLst>
      <p:ext uri="{BB962C8B-B14F-4D97-AF65-F5344CB8AC3E}">
        <p14:creationId xmlns:p14="http://schemas.microsoft.com/office/powerpoint/2010/main" val="1739295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5EA9"/>
                </a:solidFill>
              </a:rPr>
              <a:t>“Standing” Working Groups of AST SC</a:t>
            </a: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458339"/>
              </p:ext>
            </p:extLst>
          </p:nvPr>
        </p:nvGraphicFramePr>
        <p:xfrm>
          <a:off x="650875" y="869354"/>
          <a:ext cx="7811832" cy="283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2715">
                  <a:extLst>
                    <a:ext uri="{9D8B030D-6E8A-4147-A177-3AD203B41FA5}">
                      <a16:colId xmlns:a16="http://schemas.microsoft.com/office/drawing/2014/main" val="3803533607"/>
                    </a:ext>
                  </a:extLst>
                </a:gridCol>
                <a:gridCol w="5349117">
                  <a:extLst>
                    <a:ext uri="{9D8B030D-6E8A-4147-A177-3AD203B41FA5}">
                      <a16:colId xmlns:a16="http://schemas.microsoft.com/office/drawing/2014/main" val="2525821571"/>
                    </a:ext>
                  </a:extLst>
                </a:gridCol>
              </a:tblGrid>
              <a:tr h="30107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Working  Group (WG)*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Primary Function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2308804986"/>
                  </a:ext>
                </a:extLst>
              </a:tr>
              <a:tr h="543445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Methods Development and Standardization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Develops or modifies test methods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513341630"/>
                  </a:ext>
                </a:extLst>
              </a:tr>
              <a:tr h="543445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Methods Application and Interpretation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Determines how a test method can be used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631237273"/>
                  </a:ext>
                </a:extLst>
              </a:tr>
              <a:tr h="3010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Quality Control 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Sets QC ranges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810259160"/>
                  </a:ext>
                </a:extLst>
              </a:tr>
              <a:tr h="543445">
                <a:tc>
                  <a:txBody>
                    <a:bodyPr/>
                    <a:lstStyle/>
                    <a:p>
                      <a:r>
                        <a:rPr lang="en-US" altLang="en-US" sz="1400" dirty="0">
                          <a:solidFill>
                            <a:schemeClr val="tx1"/>
                          </a:solidFill>
                        </a:rPr>
                        <a:t>Text and Tables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Incorporates approved recommendations from other WGs into M100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611991772"/>
                  </a:ext>
                </a:extLst>
              </a:tr>
              <a:tr h="3010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Breakpoint 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Sets clinical breakpoints and epidemiological cutoff values (ECVs)</a:t>
                      </a:r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2090348740"/>
                  </a:ext>
                </a:extLst>
              </a:tr>
              <a:tr h="301076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Outreach WG</a:t>
                      </a:r>
                    </a:p>
                  </a:txBody>
                  <a:tcPr marL="51683" marR="51683" marT="25841" marB="25841"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educational and informational outreach to stakeholders</a:t>
                      </a:r>
                      <a:endParaRPr lang="en-US" sz="1400" dirty="0"/>
                    </a:p>
                  </a:txBody>
                  <a:tcPr marL="51683" marR="51683" marT="25841" marB="25841"/>
                </a:tc>
                <a:extLst>
                  <a:ext uri="{0D108BD9-81ED-4DB2-BD59-A6C34878D82A}">
                    <a16:rowId xmlns:a16="http://schemas.microsoft.com/office/drawing/2014/main" val="130034763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flipH="1">
            <a:off x="890971" y="3894238"/>
            <a:ext cx="7362057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All WGs review data and make recommendations consistent with their primary function.</a:t>
            </a:r>
          </a:p>
          <a:p>
            <a:pPr algn="ctr"/>
            <a:r>
              <a:rPr lang="en-US" sz="1400" dirty="0">
                <a:solidFill>
                  <a:schemeClr val="tx2"/>
                </a:solidFill>
              </a:rPr>
              <a:t>* </a:t>
            </a:r>
            <a:r>
              <a:rPr lang="en-US" sz="1400" i="1" dirty="0">
                <a:solidFill>
                  <a:schemeClr val="tx2"/>
                </a:solidFill>
              </a:rPr>
              <a:t>This slide excludes the </a:t>
            </a:r>
            <a:r>
              <a:rPr lang="en-US" sz="1400" dirty="0">
                <a:solidFill>
                  <a:schemeClr val="tx2"/>
                </a:solidFill>
              </a:rPr>
              <a:t>ad hoc </a:t>
            </a:r>
            <a:r>
              <a:rPr lang="en-US" sz="1400" i="1" dirty="0">
                <a:solidFill>
                  <a:schemeClr val="tx2"/>
                </a:solidFill>
              </a:rPr>
              <a:t>WGs.   </a:t>
            </a:r>
          </a:p>
        </p:txBody>
      </p:sp>
    </p:spTree>
    <p:extLst>
      <p:ext uri="{BB962C8B-B14F-4D97-AF65-F5344CB8AC3E}">
        <p14:creationId xmlns:p14="http://schemas.microsoft.com/office/powerpoint/2010/main" val="10105438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833" y="184493"/>
            <a:ext cx="8125576" cy="60084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C52A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AST SC WGs: 2019</a:t>
            </a:r>
            <a:endParaRPr lang="en-US" dirty="0">
              <a:solidFill>
                <a:srgbClr val="00AAE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9370" y="2879120"/>
            <a:ext cx="2548683" cy="92384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sz="1051" dirty="0">
                <a:solidFill>
                  <a:schemeClr val="tx2"/>
                </a:solidFill>
              </a:rPr>
              <a:t>An </a:t>
            </a:r>
            <a:r>
              <a:rPr lang="en-US" sz="1051" i="1" dirty="0">
                <a:solidFill>
                  <a:srgbClr val="00AAEE"/>
                </a:solidFill>
              </a:rPr>
              <a:t>Ad hoc </a:t>
            </a:r>
            <a:r>
              <a:rPr lang="en-US" sz="1051" dirty="0">
                <a:solidFill>
                  <a:srgbClr val="00AAEE"/>
                </a:solidFill>
              </a:rPr>
              <a:t>WG </a:t>
            </a:r>
            <a:r>
              <a:rPr lang="en-US" sz="1051" dirty="0">
                <a:solidFill>
                  <a:schemeClr val="tx2"/>
                </a:solidFill>
              </a:rPr>
              <a:t>is under one of the 6 </a:t>
            </a:r>
            <a:r>
              <a:rPr lang="en-US" sz="1051" dirty="0">
                <a:solidFill>
                  <a:srgbClr val="00AAEE"/>
                </a:solidFill>
              </a:rPr>
              <a:t>Standing WGs</a:t>
            </a:r>
            <a:r>
              <a:rPr lang="en-US" sz="1050" dirty="0">
                <a:solidFill>
                  <a:schemeClr val="tx2"/>
                </a:solidFill>
              </a:rPr>
              <a:t>.</a:t>
            </a:r>
            <a:r>
              <a:rPr lang="en-US" sz="1200" dirty="0">
                <a:solidFill>
                  <a:schemeClr val="tx2"/>
                </a:solidFill>
              </a:rPr>
              <a:t> </a:t>
            </a:r>
            <a:r>
              <a:rPr lang="en-US" sz="1051" i="1" dirty="0">
                <a:solidFill>
                  <a:schemeClr val="tx2"/>
                </a:solidFill>
              </a:rPr>
              <a:t>Ad hoc </a:t>
            </a:r>
            <a:r>
              <a:rPr lang="en-US" sz="1051" dirty="0">
                <a:solidFill>
                  <a:schemeClr val="tx2"/>
                </a:solidFill>
              </a:rPr>
              <a:t>WG usually has an assignment that is limited in scope and is disbanded upon completion of the assignment.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249615445"/>
              </p:ext>
            </p:extLst>
          </p:nvPr>
        </p:nvGraphicFramePr>
        <p:xfrm>
          <a:off x="-913347" y="1442574"/>
          <a:ext cx="7819357" cy="3600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28AACA7F-362B-4705-A461-7708458CE71C}"/>
              </a:ext>
            </a:extLst>
          </p:cNvPr>
          <p:cNvGrpSpPr/>
          <p:nvPr/>
        </p:nvGrpSpPr>
        <p:grpSpPr>
          <a:xfrm>
            <a:off x="2670665" y="599160"/>
            <a:ext cx="4026799" cy="1729822"/>
            <a:chOff x="2772769" y="646930"/>
            <a:chExt cx="4026799" cy="17298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C1ED83E-AACC-4EB3-B413-74C26EA93EDC}"/>
                </a:ext>
              </a:extLst>
            </p:cNvPr>
            <p:cNvSpPr/>
            <p:nvPr/>
          </p:nvSpPr>
          <p:spPr>
            <a:xfrm>
              <a:off x="5661579" y="1364388"/>
              <a:ext cx="424814" cy="9144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45720"/>
                  </a:moveTo>
                  <a:lnTo>
                    <a:pt x="0" y="120521"/>
                  </a:lnTo>
                  <a:lnTo>
                    <a:pt x="424814" y="120521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835E603-1CD7-453D-BC81-F555E97675B7}"/>
                </a:ext>
              </a:extLst>
            </p:cNvPr>
            <p:cNvSpPr/>
            <p:nvPr/>
          </p:nvSpPr>
          <p:spPr>
            <a:xfrm>
              <a:off x="5661579" y="1410108"/>
              <a:ext cx="433674" cy="47088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470887"/>
                  </a:lnTo>
                  <a:lnTo>
                    <a:pt x="433674" y="470887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7182D5E-33CD-4342-A958-208BA4967FBB}"/>
                </a:ext>
              </a:extLst>
            </p:cNvPr>
            <p:cNvSpPr/>
            <p:nvPr/>
          </p:nvSpPr>
          <p:spPr>
            <a:xfrm>
              <a:off x="5661579" y="1410108"/>
              <a:ext cx="426800" cy="86840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868402"/>
                  </a:lnTo>
                  <a:lnTo>
                    <a:pt x="426800" y="868402"/>
                  </a:lnTo>
                </a:path>
              </a:pathLst>
            </a:custGeom>
            <a:noFill/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E250354-3FCE-4758-8F65-64B016A57615}"/>
                </a:ext>
              </a:extLst>
            </p:cNvPr>
            <p:cNvSpPr/>
            <p:nvPr/>
          </p:nvSpPr>
          <p:spPr>
            <a:xfrm>
              <a:off x="3124927" y="999088"/>
              <a:ext cx="2184494" cy="23494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34941"/>
                  </a:lnTo>
                  <a:lnTo>
                    <a:pt x="2184494" y="234941"/>
                  </a:lnTo>
                </a:path>
              </a:pathLst>
            </a:custGeom>
            <a:noFill/>
          </p:spPr>
          <p:style>
            <a:lnRef idx="1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D6B240D-3699-4AD4-B3B4-311022D0F1DE}"/>
                </a:ext>
              </a:extLst>
            </p:cNvPr>
            <p:cNvSpPr/>
            <p:nvPr/>
          </p:nvSpPr>
          <p:spPr>
            <a:xfrm>
              <a:off x="2772769" y="646930"/>
              <a:ext cx="704314" cy="352157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AST Subcommittee Chairholder and Vice-chairholder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2EE9CFB-C40B-4896-9BF5-3CEA72F2C795}"/>
                </a:ext>
              </a:extLst>
            </p:cNvPr>
            <p:cNvSpPr/>
            <p:nvPr/>
          </p:nvSpPr>
          <p:spPr>
            <a:xfrm>
              <a:off x="2772769" y="1064338"/>
              <a:ext cx="704314" cy="352157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6 Standing WG and their </a:t>
              </a:r>
              <a:r>
                <a:rPr lang="en-US" sz="600" i="1" kern="1200" dirty="0"/>
                <a:t>Ad Hoc </a:t>
              </a:r>
              <a:r>
                <a:rPr lang="en-US" sz="600" kern="1200" dirty="0"/>
                <a:t>WGs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1A006AA-5AD6-4179-910F-12C20022CD5D}"/>
                </a:ext>
              </a:extLst>
            </p:cNvPr>
            <p:cNvSpPr/>
            <p:nvPr/>
          </p:nvSpPr>
          <p:spPr>
            <a:xfrm>
              <a:off x="5309422" y="1057951"/>
              <a:ext cx="704314" cy="352157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WG under AST but not assigned to any of </a:t>
              </a:r>
              <a:r>
                <a:rPr lang="en-US" sz="600" kern="1200" dirty="0">
                  <a:solidFill>
                    <a:schemeClr val="bg1"/>
                  </a:solidFill>
                </a:rPr>
                <a:t>the Standing WGs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59D7C72-7DDA-4610-B6B3-47AB824DCE7D}"/>
                </a:ext>
              </a:extLst>
            </p:cNvPr>
            <p:cNvSpPr/>
            <p:nvPr/>
          </p:nvSpPr>
          <p:spPr>
            <a:xfrm>
              <a:off x="6088379" y="2102432"/>
              <a:ext cx="704314" cy="274320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00" i="1" dirty="0">
                  <a:solidFill>
                    <a:schemeClr val="bg1"/>
                  </a:solidFill>
                </a:rPr>
                <a:t>Neisseria gonorrhoeae</a:t>
              </a:r>
              <a:endParaRPr lang="en-US" sz="600" i="1" kern="120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67D8B78-5132-4EF8-9694-01327365C10D}"/>
                </a:ext>
              </a:extLst>
            </p:cNvPr>
            <p:cNvSpPr/>
            <p:nvPr/>
          </p:nvSpPr>
          <p:spPr>
            <a:xfrm>
              <a:off x="6095254" y="1704916"/>
              <a:ext cx="704314" cy="274320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M39 Antibiograms </a:t>
              </a:r>
            </a:p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(revision)</a:t>
              </a: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E5962FE-E8DF-4503-B5D0-09791C060BF1}"/>
                </a:ext>
              </a:extLst>
            </p:cNvPr>
            <p:cNvSpPr/>
            <p:nvPr/>
          </p:nvSpPr>
          <p:spPr>
            <a:xfrm>
              <a:off x="6086393" y="1308831"/>
              <a:ext cx="704314" cy="274320"/>
            </a:xfrm>
            <a:custGeom>
              <a:avLst/>
              <a:gdLst>
                <a:gd name="connsiteX0" fmla="*/ 0 w 704314"/>
                <a:gd name="connsiteY0" fmla="*/ 0 h 352157"/>
                <a:gd name="connsiteX1" fmla="*/ 704314 w 704314"/>
                <a:gd name="connsiteY1" fmla="*/ 0 h 352157"/>
                <a:gd name="connsiteX2" fmla="*/ 704314 w 704314"/>
                <a:gd name="connsiteY2" fmla="*/ 352157 h 352157"/>
                <a:gd name="connsiteX3" fmla="*/ 0 w 704314"/>
                <a:gd name="connsiteY3" fmla="*/ 352157 h 352157"/>
                <a:gd name="connsiteX4" fmla="*/ 0 w 704314"/>
                <a:gd name="connsiteY4" fmla="*/ 0 h 352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4314" h="352157">
                  <a:moveTo>
                    <a:pt x="0" y="0"/>
                  </a:moveTo>
                  <a:lnTo>
                    <a:pt x="704314" y="0"/>
                  </a:lnTo>
                  <a:lnTo>
                    <a:pt x="704314" y="352157"/>
                  </a:lnTo>
                  <a:lnTo>
                    <a:pt x="0" y="3521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600" kern="1200" dirty="0"/>
                <a:t>M23 (revision)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6048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CLSI AST SC Meeting Schedule</a:t>
            </a:r>
            <a:endParaRPr lang="en-US" dirty="0">
              <a:solidFill>
                <a:srgbClr val="00AAEE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183852" y="1481872"/>
            <a:ext cx="3029672" cy="1853512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The AST SC meets twice a year. </a:t>
            </a:r>
            <a:r>
              <a:rPr lang="en-US" sz="1800" dirty="0"/>
              <a:t>Decisions are made at these meetings. </a:t>
            </a:r>
          </a:p>
          <a:p>
            <a:pPr marL="0" indent="0">
              <a:buNone/>
            </a:pPr>
            <a:r>
              <a:rPr lang="en-US" sz="1800" dirty="0"/>
              <a:t>Much of the work is done by Standing WGs and </a:t>
            </a:r>
            <a:r>
              <a:rPr lang="en-US" sz="1800" i="1" dirty="0"/>
              <a:t>Ad Hoc </a:t>
            </a:r>
            <a:r>
              <a:rPr lang="en-US" sz="1800" dirty="0"/>
              <a:t>WGs between the meetings.</a:t>
            </a:r>
          </a:p>
          <a:p>
            <a:endParaRPr lang="en-US" dirty="0"/>
          </a:p>
        </p:txBody>
      </p:sp>
      <p:graphicFrame>
        <p:nvGraphicFramePr>
          <p:cNvPr id="8" name="Group 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850087"/>
              </p:ext>
            </p:extLst>
          </p:nvPr>
        </p:nvGraphicFramePr>
        <p:xfrm>
          <a:off x="740403" y="1117803"/>
          <a:ext cx="3969819" cy="193852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49904">
                  <a:extLst>
                    <a:ext uri="{9D8B030D-6E8A-4147-A177-3AD203B41FA5}">
                      <a16:colId xmlns:a16="http://schemas.microsoft.com/office/drawing/2014/main" val="3703881864"/>
                    </a:ext>
                  </a:extLst>
                </a:gridCol>
                <a:gridCol w="2519915">
                  <a:extLst>
                    <a:ext uri="{9D8B030D-6E8A-4147-A177-3AD203B41FA5}">
                      <a16:colId xmlns:a16="http://schemas.microsoft.com/office/drawing/2014/main" val="3695335373"/>
                    </a:ext>
                  </a:extLst>
                </a:gridCol>
              </a:tblGrid>
              <a:tr h="3176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January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“Face to Face” Meeting*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3625642841"/>
                  </a:ext>
                </a:extLst>
              </a:tr>
              <a:tr h="333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January–May</a:t>
                      </a: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Background Studies and More</a:t>
                      </a: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4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Submit Agenda Materials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465829797"/>
                  </a:ext>
                </a:extLst>
              </a:tr>
              <a:tr h="3176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“Face to Face” Meeting*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1810658089"/>
                  </a:ext>
                </a:extLst>
              </a:tr>
              <a:tr h="31765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June–December</a:t>
                      </a: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Background Studies and More</a:t>
                      </a: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6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December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Submit Agenda Materials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92" marR="68592" marT="34291" marB="34291" horzOverflow="overflow"/>
                </a:tc>
                <a:extLst>
                  <a:ext uri="{0D108BD9-81ED-4DB2-BD59-A6C34878D82A}">
                    <a16:rowId xmlns:a16="http://schemas.microsoft.com/office/drawing/2014/main" val="1757574365"/>
                  </a:ext>
                </a:extLst>
              </a:tr>
            </a:tbl>
          </a:graphicData>
        </a:graphic>
      </p:graphicFrame>
      <p:sp>
        <p:nvSpPr>
          <p:cNvPr id="9" name="Text Box 93"/>
          <p:cNvSpPr txBox="1">
            <a:spLocks noChangeArrowheads="1"/>
          </p:cNvSpPr>
          <p:nvPr/>
        </p:nvSpPr>
        <p:spPr bwMode="auto">
          <a:xfrm>
            <a:off x="740404" y="3335383"/>
            <a:ext cx="371377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86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19063" indent="-119063">
              <a:defRPr/>
            </a:pPr>
            <a: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*	</a:t>
            </a:r>
            <a: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Receive agenda materials approximately 4–6 weeks before the meeting.</a:t>
            </a:r>
            <a:b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endParaRPr lang="en-US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119063" indent="-119063">
              <a:defRPr/>
            </a:pPr>
            <a:r>
              <a:rPr lang="en-US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You must be an AST SC or WG member or register for the meeting to receive the agenda materials.</a:t>
            </a:r>
          </a:p>
        </p:txBody>
      </p:sp>
    </p:spTree>
    <p:extLst>
      <p:ext uri="{BB962C8B-B14F-4D97-AF65-F5344CB8AC3E}">
        <p14:creationId xmlns:p14="http://schemas.microsoft.com/office/powerpoint/2010/main" val="57971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CFFD-8EA6-400A-8D8E-982716B5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E727D-1C91-4598-A5FF-DC726DF1F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875" y="948984"/>
            <a:ext cx="5292725" cy="3245532"/>
          </a:xfrm>
        </p:spPr>
        <p:txBody>
          <a:bodyPr/>
          <a:lstStyle/>
          <a:p>
            <a:r>
              <a:rPr lang="en-US" sz="2000" dirty="0"/>
              <a:t>Please review the following slides that will give you insight into CLSI and the AST SC</a:t>
            </a:r>
          </a:p>
          <a:p>
            <a:r>
              <a:rPr lang="en-US" sz="2000" dirty="0"/>
              <a:t>We will describe:</a:t>
            </a:r>
          </a:p>
          <a:p>
            <a:pPr lvl="1"/>
            <a:r>
              <a:rPr lang="en-US" sz="1800" dirty="0"/>
              <a:t>How the AST SC fits into CLSI</a:t>
            </a:r>
          </a:p>
          <a:p>
            <a:pPr lvl="1"/>
            <a:r>
              <a:rPr lang="en-US" sz="1800" dirty="0"/>
              <a:t>The various categories of CLSI volunteers  </a:t>
            </a:r>
          </a:p>
          <a:p>
            <a:pPr lvl="1"/>
            <a:r>
              <a:rPr lang="en-US" sz="1800" dirty="0"/>
              <a:t>What our AST SC does</a:t>
            </a:r>
          </a:p>
          <a:p>
            <a:pPr lvl="1"/>
            <a:r>
              <a:rPr lang="en-US" sz="1800" dirty="0"/>
              <a:t>When our AST SC meets </a:t>
            </a:r>
          </a:p>
          <a:p>
            <a:pPr lvl="1"/>
            <a:r>
              <a:rPr lang="en-US" sz="1800" dirty="0"/>
              <a:t>How CLSI AST documents are developed</a:t>
            </a:r>
          </a:p>
          <a:p>
            <a:pPr marL="457188" lvl="1" indent="0">
              <a:buNone/>
            </a:pP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05F3C78-7B6B-4427-94F4-292C2E49CDE8}"/>
              </a:ext>
            </a:extLst>
          </p:cNvPr>
          <p:cNvSpPr/>
          <p:nvPr/>
        </p:nvSpPr>
        <p:spPr>
          <a:xfrm>
            <a:off x="6097420" y="3043050"/>
            <a:ext cx="2730807" cy="1151466"/>
          </a:xfrm>
          <a:prstGeom prst="ellipse">
            <a:avLst/>
          </a:prstGeom>
          <a:solidFill>
            <a:srgbClr val="C9DDEE"/>
          </a:solidFill>
          <a:ln w="28575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2"/>
                </a:solidFill>
              </a:rPr>
              <a:t>We look forward to your participation on the AST SC!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0A61AE-075D-B943-992F-DEEB4979FEC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600" y="776767"/>
            <a:ext cx="2938434" cy="196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7037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Typical AST SC On-Site Meeting Schedule</a:t>
            </a:r>
            <a:endParaRPr lang="en-US" dirty="0"/>
          </a:p>
        </p:txBody>
      </p:sp>
      <p:graphicFrame>
        <p:nvGraphicFramePr>
          <p:cNvPr id="6" name="Group 1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1024177"/>
              </p:ext>
            </p:extLst>
          </p:nvPr>
        </p:nvGraphicFramePr>
        <p:xfrm>
          <a:off x="257577" y="776767"/>
          <a:ext cx="8789826" cy="4208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107">
                  <a:extLst>
                    <a:ext uri="{9D8B030D-6E8A-4147-A177-3AD203B41FA5}">
                      <a16:colId xmlns:a16="http://schemas.microsoft.com/office/drawing/2014/main" val="2985785510"/>
                    </a:ext>
                  </a:extLst>
                </a:gridCol>
                <a:gridCol w="2054920">
                  <a:extLst>
                    <a:ext uri="{9D8B030D-6E8A-4147-A177-3AD203B41FA5}">
                      <a16:colId xmlns:a16="http://schemas.microsoft.com/office/drawing/2014/main" val="2889169189"/>
                    </a:ext>
                  </a:extLst>
                </a:gridCol>
                <a:gridCol w="5297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05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Day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0687" marR="60687" marT="30343" marB="303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Session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0687" marR="60687" marT="30343" marB="3034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effectLst/>
                          <a:latin typeface="+mj-lt"/>
                        </a:rPr>
                        <a:t>Comment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0687" marR="60687" marT="30343" marB="30343" horzOverflow="overflow"/>
                </a:tc>
                <a:extLst>
                  <a:ext uri="{0D108BD9-81ED-4DB2-BD59-A6C34878D82A}">
                    <a16:rowId xmlns:a16="http://schemas.microsoft.com/office/drawing/2014/main" val="1520808647"/>
                  </a:ext>
                </a:extLst>
              </a:tr>
              <a:tr h="23218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Saturday</a:t>
                      </a:r>
                    </a:p>
                  </a:txBody>
                  <a:tcPr marL="60687" marR="60687" marT="30343" marB="30343"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/>
                </a:tc>
                <a:extLst>
                  <a:ext uri="{0D108BD9-81ED-4DB2-BD59-A6C34878D82A}">
                    <a16:rowId xmlns:a16="http://schemas.microsoft.com/office/drawing/2014/main" val="222906604"/>
                  </a:ext>
                </a:extLst>
              </a:tr>
              <a:tr h="4285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5:00–7:00 PM</a:t>
                      </a:r>
                    </a:p>
                  </a:txBody>
                  <a:tcPr marL="60687" marR="60687" marT="30343" marB="30343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Education Workshop</a:t>
                      </a:r>
                    </a:p>
                  </a:txBody>
                  <a:tcPr marL="60687" marR="60687" marT="30343" marB="30343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Free and open to all; </a:t>
                      </a:r>
                      <a:r>
                        <a:rPr kumimoji="0" lang="en-US" alt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Continuing education credits available!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en-US" altLang="en-US" sz="1200" dirty="0"/>
                        <a:t>Covers topics related to AST SC, antifungal SC, veterinary SC, etc. </a:t>
                      </a:r>
                    </a:p>
                  </a:txBody>
                  <a:tcPr marL="60687" marR="60687" marT="30343" marB="30343" anchor="ctr" horzOverflow="overflow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8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Sunday</a:t>
                      </a: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964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8:00 AM–5:00 PM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Working Groups</a:t>
                      </a:r>
                      <a:endParaRPr kumimoji="0" lang="en-US" alt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all 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Some concurrent (pick </a:t>
                      </a: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&amp;</a:t>
                      </a: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choose)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Solicit comments from all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“Preliminary” vote on issues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216768"/>
                  </a:ext>
                </a:extLst>
              </a:tr>
              <a:tr h="2405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5:30–7:00 PM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Executive session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Voting members and by invitation only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8616173"/>
                  </a:ext>
                </a:extLst>
              </a:tr>
              <a:tr h="2405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6:30–7:00 PM</a:t>
                      </a: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Member Reception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all new registered attendees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0510481"/>
                  </a:ext>
                </a:extLst>
              </a:tr>
              <a:tr h="24057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7:00–8:30 PM</a:t>
                      </a: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Reception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all registered attendees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4165128"/>
                  </a:ext>
                </a:extLst>
              </a:tr>
              <a:tr h="23218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Monday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8415787"/>
                  </a:ext>
                </a:extLst>
              </a:tr>
              <a:tr h="27110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rgbClr val="CC00FF"/>
                        </a:buClr>
                        <a:buFont typeface="Symbol" panose="05050102010706020507" pitchFamily="18" charset="2"/>
                        <a:defRPr sz="32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8:00 AM–Noon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Working Groups (cont’d)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Clr>
                          <a:srgbClr val="1D52A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As needed (if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no WG meetings needed, plenary starts at 8 am)</a:t>
                      </a:r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5424274"/>
                  </a:ext>
                </a:extLst>
              </a:tr>
              <a:tr h="5866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1:00–5:00 PM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Plenary Session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Open to all 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Solicit comments from all</a:t>
                      </a:r>
                    </a:p>
                    <a:p>
                      <a:pPr marL="117475" marR="0" lvl="0" indent="-117475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D52A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Final vote on issues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1060559"/>
                  </a:ext>
                </a:extLst>
              </a:tr>
              <a:tr h="23218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Tuesday</a:t>
                      </a: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634721"/>
                  </a:ext>
                </a:extLst>
              </a:tr>
              <a:tr h="2711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alt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8:00 AM–Noon</a:t>
                      </a: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00FF"/>
                        </a:buClr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kumimoji="0" lang="en-US" altLang="en-US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Plenary Session (cont’d)</a:t>
                      </a: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0687" marR="60687" marT="30343" marB="3034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829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420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Taking an Issue to Approval!</a:t>
            </a:r>
            <a:endParaRPr lang="en-US" dirty="0">
              <a:solidFill>
                <a:srgbClr val="00AAEE"/>
              </a:solidFill>
            </a:endParaRP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766889"/>
              </p:ext>
            </p:extLst>
          </p:nvPr>
        </p:nvGraphicFramePr>
        <p:xfrm>
          <a:off x="260747" y="1169044"/>
          <a:ext cx="4682843" cy="257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56657" y="1278114"/>
            <a:ext cx="5197441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Detailed discussion among those who participated in the task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94614" y="2134845"/>
            <a:ext cx="5081285" cy="300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Detailed summary of </a:t>
            </a:r>
            <a:r>
              <a:rPr lang="en-US" sz="135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 hoc </a:t>
            </a:r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WGs efforts; preliminary vote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63359" y="3164990"/>
            <a:ext cx="2306483" cy="508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Summary and final vote at plenary session</a:t>
            </a:r>
          </a:p>
        </p:txBody>
      </p:sp>
    </p:spTree>
    <p:extLst>
      <p:ext uri="{BB962C8B-B14F-4D97-AF65-F5344CB8AC3E}">
        <p14:creationId xmlns:p14="http://schemas.microsoft.com/office/powerpoint/2010/main" val="412307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08" y="205605"/>
            <a:ext cx="8125576" cy="600845"/>
          </a:xfrm>
        </p:spPr>
        <p:txBody>
          <a:bodyPr/>
          <a:lstStyle/>
          <a:p>
            <a:r>
              <a:rPr lang="en-US" dirty="0"/>
              <a:t>How can YOU become a WG member? </a:t>
            </a:r>
            <a:endParaRPr lang="en-US" dirty="0">
              <a:solidFill>
                <a:srgbClr val="00AAEE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5B018EB-BE25-41A0-9DA3-53E0E8FE8C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3094252"/>
              </p:ext>
            </p:extLst>
          </p:nvPr>
        </p:nvGraphicFramePr>
        <p:xfrm>
          <a:off x="0" y="895251"/>
          <a:ext cx="5700336" cy="3310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D12A8EA2-B947-4A4C-AD43-716AA1523AC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68523" y="1052376"/>
            <a:ext cx="3625378" cy="299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99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53722"/>
            <a:ext cx="8125576" cy="600845"/>
          </a:xfrm>
        </p:spPr>
        <p:txBody>
          <a:bodyPr/>
          <a:lstStyle/>
          <a:p>
            <a:r>
              <a:rPr lang="en-US" dirty="0"/>
              <a:t>Must YOU be a WG member to attend a WG meeting, raise issues, or contribute data?</a:t>
            </a:r>
            <a:endParaRPr lang="en-US" dirty="0">
              <a:solidFill>
                <a:srgbClr val="00AAEE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83065" y="1299689"/>
            <a:ext cx="7977870" cy="3326897"/>
          </a:xfrm>
        </p:spPr>
        <p:txBody>
          <a:bodyPr/>
          <a:lstStyle/>
          <a:p>
            <a:r>
              <a:rPr lang="en-US" sz="2000" dirty="0">
                <a:solidFill>
                  <a:schemeClr val="bg2"/>
                </a:solidFill>
              </a:rPr>
              <a:t>No!</a:t>
            </a:r>
          </a:p>
          <a:p>
            <a:r>
              <a:rPr lang="en-US" sz="2000" dirty="0">
                <a:solidFill>
                  <a:schemeClr val="bg2"/>
                </a:solidFill>
              </a:rPr>
              <a:t>Anyone can raise issues/contribute data to the agenda book that is “new” or that is currently being discussed.</a:t>
            </a:r>
          </a:p>
          <a:p>
            <a:pPr lvl="1"/>
            <a:r>
              <a:rPr lang="en-US" sz="1800" dirty="0">
                <a:solidFill>
                  <a:schemeClr val="bg2"/>
                </a:solidFill>
              </a:rPr>
              <a:t>Meet with WG chair (in-person at a face-to-face meeting or remotely) </a:t>
            </a:r>
          </a:p>
          <a:p>
            <a:r>
              <a:rPr lang="en-US" sz="2000" dirty="0">
                <a:solidFill>
                  <a:schemeClr val="bg2"/>
                </a:solidFill>
              </a:rPr>
              <a:t>Material must be in the agenda book to be discussed.</a:t>
            </a:r>
          </a:p>
          <a:p>
            <a:pPr lvl="1"/>
            <a:r>
              <a:rPr lang="en-US" sz="1800" dirty="0">
                <a:solidFill>
                  <a:schemeClr val="bg2"/>
                </a:solidFill>
              </a:rPr>
              <a:t>Deadline for submission of agenda book material is approximately 6 weeks before the January or June meetings.</a:t>
            </a:r>
          </a:p>
          <a:p>
            <a:pPr marL="342891" lvl="1" indent="0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37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C9021B0-6008-4C8D-8E7A-11A9B6B8A3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3612480"/>
              </p:ext>
            </p:extLst>
          </p:nvPr>
        </p:nvGraphicFramePr>
        <p:xfrm>
          <a:off x="618067" y="218017"/>
          <a:ext cx="6121400" cy="423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1863535-A505-4911-8B38-23B707E70D0A}"/>
              </a:ext>
            </a:extLst>
          </p:cNvPr>
          <p:cNvSpPr txBox="1"/>
          <p:nvPr/>
        </p:nvSpPr>
        <p:spPr>
          <a:xfrm>
            <a:off x="6798734" y="474643"/>
            <a:ext cx="2209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AAEE"/>
                </a:solidFill>
              </a:rPr>
              <a:t>Steps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ensure YOU will have a rewarding experience at YOUR first CLSI AST SC meeting!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1EFA72-C317-CC4C-AC19-4E6B4E96448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180" t="22441" r="26339" b="6853"/>
          <a:stretch/>
        </p:blipFill>
        <p:spPr>
          <a:xfrm>
            <a:off x="6874695" y="2349795"/>
            <a:ext cx="2044347" cy="170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063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96" y="352437"/>
            <a:ext cx="7811807" cy="600845"/>
          </a:xfrm>
        </p:spPr>
        <p:txBody>
          <a:bodyPr/>
          <a:lstStyle/>
          <a:p>
            <a:r>
              <a:rPr lang="en-US" dirty="0"/>
              <a:t>How can you learn more about CLSI AST SC and ongoing AST SC projects?</a:t>
            </a:r>
            <a:endParaRPr lang="en-US" dirty="0">
              <a:solidFill>
                <a:srgbClr val="00AAEE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38564" y="1561075"/>
            <a:ext cx="3905904" cy="2543091"/>
          </a:xfrm>
          <a:ln>
            <a:solidFill>
              <a:schemeClr val="accent1"/>
            </a:solidFill>
          </a:ln>
        </p:spPr>
        <p:txBody>
          <a:bodyPr/>
          <a:lstStyle/>
          <a:p>
            <a:pPr marL="119063" indent="0">
              <a:buNone/>
            </a:pPr>
            <a:br>
              <a:rPr lang="en-US" sz="1400" dirty="0">
                <a:solidFill>
                  <a:schemeClr val="bg2"/>
                </a:solidFill>
              </a:rPr>
            </a:br>
            <a:r>
              <a:rPr lang="en-US" sz="1400" dirty="0">
                <a:solidFill>
                  <a:schemeClr val="bg2"/>
                </a:solidFill>
              </a:rPr>
              <a:t>Here you will find:</a:t>
            </a:r>
          </a:p>
          <a:p>
            <a:pPr marL="514350" indent="-285750"/>
            <a:r>
              <a:rPr lang="en-US" sz="1400" dirty="0">
                <a:solidFill>
                  <a:schemeClr val="bg2"/>
                </a:solidFill>
              </a:rPr>
              <a:t>Minutes / Materials from previous meetings</a:t>
            </a:r>
          </a:p>
          <a:p>
            <a:pPr marL="514350" indent="-285750"/>
            <a:r>
              <a:rPr lang="en-US" sz="1400" dirty="0">
                <a:solidFill>
                  <a:schemeClr val="bg2"/>
                </a:solidFill>
              </a:rPr>
              <a:t>Current and past AST SC Newsletters</a:t>
            </a:r>
          </a:p>
          <a:p>
            <a:pPr marL="514350" indent="-285750"/>
            <a:r>
              <a:rPr lang="en-US" sz="1400" dirty="0">
                <a:solidFill>
                  <a:schemeClr val="bg2"/>
                </a:solidFill>
              </a:rPr>
              <a:t>PowerPoints from Workshop presentations</a:t>
            </a:r>
          </a:p>
          <a:p>
            <a:pPr marL="514350" indent="-285750"/>
            <a:r>
              <a:rPr lang="en-US" sz="1400" dirty="0">
                <a:solidFill>
                  <a:schemeClr val="bg2"/>
                </a:solidFill>
              </a:rPr>
              <a:t>Dates of upcoming meetings</a:t>
            </a:r>
          </a:p>
          <a:p>
            <a:pPr marL="228600" indent="0">
              <a:buNone/>
            </a:pPr>
            <a:r>
              <a:rPr lang="en-US" sz="1400" dirty="0">
                <a:solidFill>
                  <a:schemeClr val="bg2"/>
                </a:solidFill>
              </a:rPr>
              <a:t>…and much more!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A4C1A9-BC31-4C93-99AD-4F2141991E7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9532" y="1030304"/>
            <a:ext cx="3944345" cy="33612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E70693-360F-49FC-9F71-01696369F7E5}"/>
              </a:ext>
            </a:extLst>
          </p:cNvPr>
          <p:cNvSpPr txBox="1"/>
          <p:nvPr/>
        </p:nvSpPr>
        <p:spPr>
          <a:xfrm>
            <a:off x="5869015" y="1072512"/>
            <a:ext cx="164500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clsi.org</a:t>
            </a:r>
            <a:r>
              <a:rPr lang="en-US" dirty="0">
                <a:solidFill>
                  <a:schemeClr val="bg1"/>
                </a:solidFill>
              </a:rPr>
              <a:t>/micro</a:t>
            </a:r>
          </a:p>
        </p:txBody>
      </p:sp>
    </p:spTree>
    <p:extLst>
      <p:ext uri="{BB962C8B-B14F-4D97-AF65-F5344CB8AC3E}">
        <p14:creationId xmlns:p14="http://schemas.microsoft.com/office/powerpoint/2010/main" val="20822526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96EF-348F-491C-82A5-8C192468A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942" y="277265"/>
            <a:ext cx="8125576" cy="600845"/>
          </a:xfrm>
        </p:spPr>
        <p:txBody>
          <a:bodyPr/>
          <a:lstStyle/>
          <a:p>
            <a:r>
              <a:rPr lang="en-US" dirty="0"/>
              <a:t>Benefits of becoming a CLSI AST SC volunteer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F4FB2D-736A-48B3-A8D9-0E6C2BB9E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264" y="1175280"/>
            <a:ext cx="7890932" cy="3205334"/>
          </a:xfrm>
        </p:spPr>
        <p:txBody>
          <a:bodyPr/>
          <a:lstStyle/>
          <a:p>
            <a:r>
              <a:rPr lang="en-US" sz="2000" dirty="0"/>
              <a:t>Learn about the latest developments in AST</a:t>
            </a:r>
          </a:p>
          <a:p>
            <a:r>
              <a:rPr lang="en-US" sz="2000" dirty="0"/>
              <a:t>Learn about new antimicrobial agents and new resistance mechanisms</a:t>
            </a:r>
          </a:p>
          <a:p>
            <a:r>
              <a:rPr lang="en-US" sz="2000" dirty="0"/>
              <a:t>Network with leaders in the AST field (microbiologists, pharmacists, clinicians, public health workers, etc.)</a:t>
            </a:r>
          </a:p>
          <a:p>
            <a:r>
              <a:rPr lang="en-US" sz="2000" dirty="0"/>
              <a:t>Grow your resume with your involvement on the AST SC</a:t>
            </a:r>
          </a:p>
          <a:p>
            <a:r>
              <a:rPr lang="en-US" sz="2000" dirty="0"/>
              <a:t>Obtain P.A.C.E. CE credits for free during the Education Workshop</a:t>
            </a:r>
          </a:p>
          <a:p>
            <a:r>
              <a:rPr lang="en-US" sz="2000" dirty="0"/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1172264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your interest, dedication, and commitment!</a:t>
            </a:r>
          </a:p>
        </p:txBody>
      </p:sp>
    </p:spTree>
    <p:extLst>
      <p:ext uri="{BB962C8B-B14F-4D97-AF65-F5344CB8AC3E}">
        <p14:creationId xmlns:p14="http://schemas.microsoft.com/office/powerpoint/2010/main" val="211330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CLSI?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065214"/>
            <a:ext cx="8067675" cy="222341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Clinical and Laboratory Standards Institute (CLSI) is a not-for-profit membership organization that brings together the global laboratory community for a common cause: fostering excellence in laboratory medicine.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83CA6E-5699-46FC-92D4-D5763492C1B1}"/>
              </a:ext>
            </a:extLst>
          </p:cNvPr>
          <p:cNvSpPr txBox="1"/>
          <p:nvPr/>
        </p:nvSpPr>
        <p:spPr>
          <a:xfrm>
            <a:off x="962455" y="3593431"/>
            <a:ext cx="7004290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CLSI documents cover all areas of the clinical laboratory.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0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45EA9"/>
                </a:solidFill>
                <a:latin typeface="Trebuchet MS" panose="020B0603020202020204" pitchFamily="34" charset="0"/>
                <a:ea typeface="ＭＳ Ｐゴシック" panose="020B0600070205080204" pitchFamily="34" charset="-128"/>
                <a:cs typeface="Trebuchet MS" panose="020B0603020202020204" pitchFamily="34" charset="0"/>
              </a:rPr>
              <a:t>CLSI Governance Structure </a:t>
            </a:r>
            <a:endParaRPr lang="en-US" dirty="0">
              <a:solidFill>
                <a:srgbClr val="045EA9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1712" y="1002639"/>
            <a:ext cx="4258389" cy="325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02989" y="2029707"/>
            <a:ext cx="1640303" cy="5080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Eg, Microbiology Expert Panel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3640630"/>
            <a:ext cx="2546783" cy="3002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5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AST Subcommittee fits here!</a:t>
            </a:r>
          </a:p>
        </p:txBody>
      </p:sp>
    </p:spTree>
    <p:extLst>
      <p:ext uri="{BB962C8B-B14F-4D97-AF65-F5344CB8AC3E}">
        <p14:creationId xmlns:p14="http://schemas.microsoft.com/office/powerpoint/2010/main" val="1552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5EA9"/>
                </a:solidFill>
              </a:rPr>
              <a:t>History of CLSI (Formerly NCCLS)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63" y="851371"/>
            <a:ext cx="8178800" cy="3326897"/>
          </a:xfrm>
        </p:spPr>
        <p:txBody>
          <a:bodyPr/>
          <a:lstStyle/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1968 – the </a:t>
            </a:r>
            <a:r>
              <a:rPr lang="en-US" sz="1400" dirty="0">
                <a:solidFill>
                  <a:schemeClr val="accent1"/>
                </a:solidFill>
              </a:rPr>
              <a:t>National Committee on Clinical Laboratory Standards (NCCLS)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was founded when 31 clinicians and laboratory scientists from 15 organizations met to discuss ways to "improve what </a:t>
            </a:r>
            <a:r>
              <a:rPr lang="en-US" sz="1400" dirty="0"/>
              <a:t>[laboratories] are doing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for patients" and to develop a formal consensus process for standardization.</a:t>
            </a:r>
          </a:p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1977 - NCCLS was accredited by the </a:t>
            </a:r>
            <a:r>
              <a:rPr lang="en-US" sz="1400" dirty="0">
                <a:solidFill>
                  <a:schemeClr val="accent1"/>
                </a:solidFill>
              </a:rPr>
              <a:t>American National Standards Institute (ANSI)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as a voluntary consensus standards organization.</a:t>
            </a:r>
          </a:p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Late 1970s - NCCLS became the home of the </a:t>
            </a:r>
            <a:r>
              <a:rPr lang="en-US" sz="1400" dirty="0">
                <a:solidFill>
                  <a:schemeClr val="accent1"/>
                </a:solidFill>
              </a:rPr>
              <a:t>National Reference System for the Clinical Laboratory (NRSCL)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, a collection of reference systems intended to improve the comparability of laboratory test results.</a:t>
            </a:r>
          </a:p>
          <a:p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2005 - the name NCCLS was changed to </a:t>
            </a:r>
            <a:r>
              <a:rPr lang="en-US" sz="1400" dirty="0">
                <a:solidFill>
                  <a:schemeClr val="accent1"/>
                </a:solidFill>
              </a:rPr>
              <a:t>Clinical and Laboratory Standards Institute (CLSI)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</a:rPr>
              <a:t>to </a:t>
            </a:r>
            <a:r>
              <a:rPr lang="en-US" sz="1400" dirty="0"/>
              <a:t>encompass and embrace the international focus of this organization.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3179A9-A20C-4531-B23C-E73B54463354}"/>
              </a:ext>
            </a:extLst>
          </p:cNvPr>
          <p:cNvSpPr txBox="1"/>
          <p:nvPr/>
        </p:nvSpPr>
        <p:spPr>
          <a:xfrm>
            <a:off x="832813" y="3493219"/>
            <a:ext cx="7347857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CLSI has evolved into a global association of 1,400+ member organizations and 400+ individual members, as well as 2,000+ volunteers.</a:t>
            </a:r>
          </a:p>
          <a:p>
            <a:pPr algn="ctr"/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Currently manages over </a:t>
            </a:r>
            <a:r>
              <a:rPr lang="en-US" sz="2400" dirty="0">
                <a:solidFill>
                  <a:schemeClr val="accent1"/>
                </a:solidFill>
              </a:rPr>
              <a:t>200</a:t>
            </a:r>
            <a:r>
              <a:rPr lang="en-US" sz="1600" dirty="0">
                <a:solidFill>
                  <a:schemeClr val="bg2">
                    <a:lumMod val="75000"/>
                  </a:schemeClr>
                </a:solidFill>
              </a:rPr>
              <a:t> documents!</a:t>
            </a:r>
          </a:p>
        </p:txBody>
      </p:sp>
    </p:spTree>
    <p:extLst>
      <p:ext uri="{BB962C8B-B14F-4D97-AF65-F5344CB8AC3E}">
        <p14:creationId xmlns:p14="http://schemas.microsoft.com/office/powerpoint/2010/main" val="128252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CLSI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908301"/>
            <a:ext cx="3921124" cy="3504211"/>
          </a:xfrm>
        </p:spPr>
        <p:txBody>
          <a:bodyPr/>
          <a:lstStyle/>
          <a:p>
            <a:r>
              <a:rPr lang="en-US" sz="1500" dirty="0"/>
              <a:t>Documents are vetted through the consensus process involving the three constituencies of Professions, Industry, and Government.</a:t>
            </a:r>
          </a:p>
          <a:p>
            <a:r>
              <a:rPr lang="en-US" sz="1500" dirty="0">
                <a:solidFill>
                  <a:schemeClr val="bg2">
                    <a:lumMod val="75000"/>
                  </a:schemeClr>
                </a:solidFill>
              </a:rPr>
              <a:t>Meeting minutes and select additional materials are available to the public on the CLSI website.</a:t>
            </a:r>
          </a:p>
          <a:p>
            <a:r>
              <a:rPr lang="en-US" sz="1500" dirty="0"/>
              <a:t>Comments </a:t>
            </a:r>
            <a:r>
              <a:rPr lang="en-US" sz="1500" dirty="0">
                <a:solidFill>
                  <a:schemeClr val="bg2">
                    <a:lumMod val="75000"/>
                  </a:schemeClr>
                </a:solidFill>
              </a:rPr>
              <a:t>(both in-person at the meeting and in-writing) from users of documents are actively encouraged and addressed. </a:t>
            </a:r>
          </a:p>
          <a:p>
            <a:r>
              <a:rPr lang="en-US" sz="1500" dirty="0">
                <a:solidFill>
                  <a:schemeClr val="accent1"/>
                </a:solidFill>
              </a:rPr>
              <a:t>Ultimate products</a:t>
            </a:r>
            <a:r>
              <a:rPr lang="en-US" sz="1500" dirty="0">
                <a:solidFill>
                  <a:srgbClr val="C00000"/>
                </a:solidFill>
              </a:rPr>
              <a:t> </a:t>
            </a:r>
            <a:r>
              <a:rPr lang="en-US" sz="1500" dirty="0">
                <a:solidFill>
                  <a:schemeClr val="bg2">
                    <a:lumMod val="75000"/>
                  </a:schemeClr>
                </a:solidFill>
              </a:rPr>
              <a:t>= standards documents and other materials/programs (</a:t>
            </a:r>
            <a:r>
              <a:rPr lang="en-US" sz="1500" dirty="0" err="1">
                <a:solidFill>
                  <a:schemeClr val="bg2">
                    <a:lumMod val="75000"/>
                  </a:schemeClr>
                </a:solidFill>
              </a:rPr>
              <a:t>eg</a:t>
            </a:r>
            <a:r>
              <a:rPr lang="en-US" sz="1500" dirty="0">
                <a:solidFill>
                  <a:schemeClr val="bg2">
                    <a:lumMod val="75000"/>
                  </a:schemeClr>
                </a:solidFill>
              </a:rPr>
              <a:t>, webinars, workshops, companion products) to support the standards.</a:t>
            </a:r>
          </a:p>
        </p:txBody>
      </p:sp>
      <p:pic>
        <p:nvPicPr>
          <p:cNvPr id="6" name="Picture 6" descr="VenDiagra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6792" y="476344"/>
            <a:ext cx="3717063" cy="292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06778" y="1933058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rPr>
              <a:t>Balance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5D9AC7-9AD5-462F-B321-F8922805998F}"/>
              </a:ext>
            </a:extLst>
          </p:cNvPr>
          <p:cNvSpPr txBox="1"/>
          <p:nvPr/>
        </p:nvSpPr>
        <p:spPr>
          <a:xfrm>
            <a:off x="5033522" y="3787139"/>
            <a:ext cx="345960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Meetings are open to everyone!</a:t>
            </a:r>
          </a:p>
        </p:txBody>
      </p:sp>
    </p:spTree>
    <p:extLst>
      <p:ext uri="{BB962C8B-B14F-4D97-AF65-F5344CB8AC3E}">
        <p14:creationId xmlns:p14="http://schemas.microsoft.com/office/powerpoint/2010/main" val="1103700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45EA9"/>
                </a:solidFill>
              </a:rPr>
              <a:t>Consensus </a:t>
            </a:r>
            <a:r>
              <a:rPr lang="en-US" sz="3200" dirty="0">
                <a:solidFill>
                  <a:srgbClr val="045EA9"/>
                </a:solidFill>
              </a:rPr>
              <a:t>Standards and Guidelines</a:t>
            </a:r>
            <a:r>
              <a:rPr lang="en-US" dirty="0">
                <a:solidFill>
                  <a:srgbClr val="045EA9"/>
                </a:solidFill>
              </a:rPr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1103775"/>
            <a:ext cx="7731125" cy="33268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Some CLSI documents are guidelines, while others qualify as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AAEE"/>
                </a:solidFill>
              </a:rPr>
              <a:t>Standard</a:t>
            </a:r>
            <a:r>
              <a:rPr lang="en-US" sz="2200" dirty="0"/>
              <a:t> = identifies essential requirements for materials, methods, or practices for voluntary use </a:t>
            </a:r>
            <a:r>
              <a:rPr lang="en-US" sz="2200" dirty="0">
                <a:solidFill>
                  <a:schemeClr val="tx2"/>
                </a:solidFill>
              </a:rPr>
              <a:t>in an unmodified form.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AAEE"/>
                </a:solidFill>
              </a:rPr>
              <a:t>Guideline</a:t>
            </a:r>
            <a:r>
              <a:rPr lang="en-US" sz="2200" dirty="0"/>
              <a:t> = identifies requirements for materials, methods or practices, for voluntary but recommended use.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99303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CLSI Members and Volunteers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925975"/>
            <a:ext cx="8178800" cy="3326897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>
                <a:solidFill>
                  <a:schemeClr val="bg2"/>
                </a:solidFill>
              </a:rPr>
              <a:t>Diverse representation (worldwide) from all three constituencies. Interests between constituencies are balanced.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391751"/>
              </p:ext>
            </p:extLst>
          </p:nvPr>
        </p:nvGraphicFramePr>
        <p:xfrm>
          <a:off x="869575" y="1599601"/>
          <a:ext cx="7404849" cy="2420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9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1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7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Industry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Government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Professions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IVD Manufacturers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Public Health Agencies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Clinical Laboratories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845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Pharmaceutical Manufacturers</a:t>
                      </a:r>
                      <a:endParaRPr lang="en-US" sz="1400" dirty="0">
                        <a:solidFill>
                          <a:srgbClr val="005DAA"/>
                        </a:solidFill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Regulatory Bodies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Research Laboratories</a:t>
                      </a:r>
                      <a:endParaRPr lang="en-US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LIS / HIS Vendors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Accrediting Organizations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Healthcare Delivery Systems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Suppliers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Educational Institutions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5DAA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Clinical Research Organizations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4083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Professional Societies, Trade Organizations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4083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Standards Organizations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4083"/>
                        </a:solidFill>
                        <a:effectLst/>
                        <a:latin typeface="+mn-lt"/>
                      </a:endParaRPr>
                    </a:p>
                  </a:txBody>
                  <a:tcPr marL="53789" marR="53789" marT="26903" marB="26903" horzOverflow="overflow"/>
                </a:tc>
                <a:extLst>
                  <a:ext uri="{0D108BD9-81ED-4DB2-BD59-A6C34878D82A}">
                    <a16:rowId xmlns:a16="http://schemas.microsoft.com/office/drawing/2014/main" val="187649671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7833" y="4646709"/>
            <a:ext cx="75522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Abbreviations: IVD, </a:t>
            </a:r>
            <a:r>
              <a:rPr lang="en-US" sz="1100" i="1" dirty="0">
                <a:solidFill>
                  <a:schemeClr val="bg1"/>
                </a:solidFill>
              </a:rPr>
              <a:t>In Vitro </a:t>
            </a:r>
            <a:r>
              <a:rPr lang="en-US" sz="1100" dirty="0">
                <a:solidFill>
                  <a:schemeClr val="bg1"/>
                </a:solidFill>
              </a:rPr>
              <a:t>Diagnostic; LIS, laboratory information system; HIS, hospital information system.</a:t>
            </a:r>
          </a:p>
        </p:txBody>
      </p:sp>
    </p:spTree>
    <p:extLst>
      <p:ext uri="{BB962C8B-B14F-4D97-AF65-F5344CB8AC3E}">
        <p14:creationId xmlns:p14="http://schemas.microsoft.com/office/powerpoint/2010/main" val="1983425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63" y="252122"/>
            <a:ext cx="8125576" cy="600845"/>
          </a:xfrm>
        </p:spPr>
        <p:txBody>
          <a:bodyPr/>
          <a:lstStyle/>
          <a:p>
            <a:r>
              <a:rPr lang="en-US" dirty="0">
                <a:solidFill>
                  <a:srgbClr val="045EA9"/>
                </a:solidFill>
              </a:rPr>
              <a:t>Microbiology Subcommittees with Antimicrobial Agent Focus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4263" y="1237652"/>
            <a:ext cx="7272828" cy="3057902"/>
          </a:xfrm>
        </p:spPr>
        <p:txBody>
          <a:bodyPr/>
          <a:lstStyle/>
          <a:p>
            <a:r>
              <a:rPr lang="en-US" sz="2000" dirty="0"/>
              <a:t>Antimicrobial Susceptibility Testing Subcommittee (AST SC)</a:t>
            </a:r>
          </a:p>
          <a:p>
            <a:pPr lvl="1"/>
            <a:r>
              <a:rPr lang="en-US" sz="2000" dirty="0"/>
              <a:t>Bacteria (excluding mycobacteria)</a:t>
            </a:r>
          </a:p>
          <a:p>
            <a:pPr marL="1588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Separate Subcommittees:</a:t>
            </a:r>
          </a:p>
          <a:p>
            <a:r>
              <a:rPr lang="en-US" sz="2000" dirty="0"/>
              <a:t>Subcommittee on Antifungal Susceptibility Tests</a:t>
            </a:r>
          </a:p>
          <a:p>
            <a:r>
              <a:rPr lang="en-US" sz="2000" dirty="0"/>
              <a:t>Veterinary Antimicrobial Susceptibility Testing (VAST)</a:t>
            </a:r>
          </a:p>
          <a:p>
            <a:r>
              <a:rPr lang="en-US" sz="2000" dirty="0"/>
              <a:t>Other antimicrobial subcommittees are formed as needed (</a:t>
            </a:r>
            <a:r>
              <a:rPr lang="en-US" sz="2000" dirty="0" err="1"/>
              <a:t>eg</a:t>
            </a:r>
            <a:r>
              <a:rPr lang="en-US" sz="2000" dirty="0"/>
              <a:t>, mycobacteria)</a:t>
            </a:r>
          </a:p>
        </p:txBody>
      </p:sp>
    </p:spTree>
    <p:extLst>
      <p:ext uri="{BB962C8B-B14F-4D97-AF65-F5344CB8AC3E}">
        <p14:creationId xmlns:p14="http://schemas.microsoft.com/office/powerpoint/2010/main" val="190335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LSI 2016">
      <a:dk1>
        <a:srgbClr val="000000"/>
      </a:dk1>
      <a:lt1>
        <a:sysClr val="window" lastClr="FFFFFF"/>
      </a:lt1>
      <a:dk2>
        <a:srgbClr val="004DA0"/>
      </a:dk2>
      <a:lt2>
        <a:srgbClr val="5F6062"/>
      </a:lt2>
      <a:accent1>
        <a:srgbClr val="009DDC"/>
      </a:accent1>
      <a:accent2>
        <a:srgbClr val="F58025"/>
      </a:accent2>
      <a:accent3>
        <a:srgbClr val="3FAE49"/>
      </a:accent3>
      <a:accent4>
        <a:srgbClr val="7A4199"/>
      </a:accent4>
      <a:accent5>
        <a:srgbClr val="B42ED3"/>
      </a:accent5>
      <a:accent6>
        <a:srgbClr val="80A1B6"/>
      </a:accent6>
      <a:hlink>
        <a:srgbClr val="FFFFFF"/>
      </a:hlink>
      <a:folHlink>
        <a:srgbClr val="FFFFFF"/>
      </a:folHlink>
    </a:clrScheme>
    <a:fontScheme name="CLSI 201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FF00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F334CEB4347847AA336F5714B1568A" ma:contentTypeVersion="16" ma:contentTypeDescription="Create a new document." ma:contentTypeScope="" ma:versionID="24dfe4d666142df5ed831ead493beb1b">
  <xsd:schema xmlns:xsd="http://www.w3.org/2001/XMLSchema" xmlns:xs="http://www.w3.org/2001/XMLSchema" xmlns:p="http://schemas.microsoft.com/office/2006/metadata/properties" xmlns:ns2="28bb6e19-c669-4a10-9268-359a729dce25" xmlns:ns3="http://schemas.microsoft.com/sharepoint/v3/fields" xmlns:ns4="898d4b01-af16-48af-85d5-9b05fb0d5848" xmlns:ns5="89960b40-2978-4619-bbb9-c018a33667e3" targetNamespace="http://schemas.microsoft.com/office/2006/metadata/properties" ma:root="true" ma:fieldsID="a0c3b446a22fbee527cc2c7a9eb99555" ns2:_="" ns3:_="" ns4:_="" ns5:_="">
    <xsd:import namespace="28bb6e19-c669-4a10-9268-359a729dce25"/>
    <xsd:import namespace="http://schemas.microsoft.com/sharepoint/v3/fields"/>
    <xsd:import namespace="898d4b01-af16-48af-85d5-9b05fb0d5848"/>
    <xsd:import namespace="89960b40-2978-4619-bbb9-c018a33667e3"/>
    <xsd:element name="properties">
      <xsd:complexType>
        <xsd:sequence>
          <xsd:element name="documentManagement">
            <xsd:complexType>
              <xsd:all>
                <xsd:element ref="ns2:Classification" minOccurs="0"/>
                <xsd:element ref="ns2:Month"/>
                <xsd:element ref="ns2:Year2"/>
                <xsd:element ref="ns2:Doc_x0020_Type" minOccurs="0"/>
                <xsd:element ref="ns3:_Status" minOccurs="0"/>
                <xsd:element ref="ns4:SharedWithUsers" minOccurs="0"/>
                <xsd:element ref="ns4:SharingHintHash" minOccurs="0"/>
                <xsd:element ref="ns5:SharedWithDetails" minOccurs="0"/>
                <xsd:element ref="ns5:LastSharedByUser" minOccurs="0"/>
                <xsd:element ref="ns5:LastSharedByTim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b6e19-c669-4a10-9268-359a729dce25" elementFormDefault="qualified">
    <xsd:import namespace="http://schemas.microsoft.com/office/2006/documentManagement/types"/>
    <xsd:import namespace="http://schemas.microsoft.com/office/infopath/2007/PartnerControls"/>
    <xsd:element name="Classification" ma:index="2" nillable="true" ma:displayName="Classification" ma:internalName="Classification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nnual_Business_Meeting"/>
                    <xsd:enumeration value="Awards"/>
                    <xsd:enumeration value="Board"/>
                    <xsd:enumeration value="CEO"/>
                    <xsd:enumeration value="Committee"/>
                    <xsd:enumeration value="Consensus_Council"/>
                    <xsd:enumeration value="Executive"/>
                    <xsd:enumeration value="Finance"/>
                    <xsd:enumeration value="Governance"/>
                    <xsd:enumeration value="Nominating"/>
                    <xsd:enumeration value="SLT"/>
                    <xsd:enumeration value="Task_Force"/>
                  </xsd:restriction>
                </xsd:simpleType>
              </xsd:element>
            </xsd:sequence>
          </xsd:extension>
        </xsd:complexContent>
      </xsd:complexType>
    </xsd:element>
    <xsd:element name="Month" ma:index="3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  <xsd:element name="Year2" ma:index="4" ma:displayName="Year" ma:format="Dropdown" ma:internalName="Year2">
      <xsd:simpleType>
        <xsd:restriction base="dms:Choice"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  <xsd:enumeration value="1989"/>
          <xsd:enumeration value="1988"/>
          <xsd:enumeration value="1987"/>
          <xsd:enumeration value="1986"/>
          <xsd:enumeration value="1985"/>
          <xsd:enumeration value="1984"/>
          <xsd:enumeration value="1983"/>
          <xsd:enumeration value="1982"/>
          <xsd:enumeration value="1981"/>
          <xsd:enumeration value="1980"/>
          <xsd:enumeration value="1979"/>
          <xsd:enumeration value="1978"/>
          <xsd:enumeration value="1975"/>
          <xsd:enumeration value="1974"/>
        </xsd:restriction>
      </xsd:simpleType>
    </xsd:element>
    <xsd:element name="Doc_x0020_Type" ma:index="5" nillable="true" ma:displayName="Doc Type" ma:internalName="Doc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ction_Item_List"/>
                    <xsd:enumeration value="Agenda"/>
                    <xsd:enumeration value="Agenda_Packet"/>
                    <xsd:enumeration value="Appointment"/>
                    <xsd:enumeration value="Attachment"/>
                    <xsd:enumeration value="Background"/>
                    <xsd:enumeration value="Bio"/>
                    <xsd:enumeration value="Document"/>
                    <xsd:enumeration value="Email"/>
                    <xsd:enumeration value="Guidebook"/>
                    <xsd:enumeration value="Handout"/>
                    <xsd:enumeration value="Key_Performance_Indicator"/>
                    <xsd:enumeration value="Letter"/>
                    <xsd:enumeration value="Minutes"/>
                    <xsd:enumeration value="Minutes_Packet"/>
                    <xsd:enumeration value="Nomination"/>
                    <xsd:enumeration value="Oath_of_Office"/>
                    <xsd:enumeration value="Photo"/>
                    <xsd:enumeration value="Policy"/>
                    <xsd:enumeration value="Presentation"/>
                    <xsd:enumeration value="Project_Plan"/>
                    <xsd:enumeration value="Resignations"/>
                    <xsd:enumeration value="Roster"/>
                    <xsd:enumeration value="Script"/>
                    <xsd:enumeration value="Site_Visit_Documents"/>
                    <xsd:enumeration value="Strategic_Plan"/>
                    <xsd:enumeration value="Survey"/>
                    <xsd:enumeration value="Thank_You"/>
                    <xsd:enumeration value="Waiver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2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6" nillable="true" ma:displayName="Status" ma:default="Not Started" ma:format="Dropdown" ma:internalName="_Status">
      <xsd:simpleType>
        <xsd:union memberTypes="dms:Text">
          <xsd:simpleType>
            <xsd:restriction base="dms:Choice">
              <xsd:enumeration value="Draft"/>
              <xsd:enumeration value="Expired"/>
              <xsd:enumeration value="Final"/>
              <xsd:enumeration value="Not Started"/>
              <xsd:enumeration value="Published"/>
              <xsd:enumeration value="Reviewed"/>
              <xsd:enumeration value="Schedul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8d4b01-af16-48af-85d5-9b05fb0d584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960b40-2978-4619-bbb9-c018a33667e3" elementFormDefault="qualified">
    <xsd:import namespace="http://schemas.microsoft.com/office/2006/documentManagement/types"/>
    <xsd:import namespace="http://schemas.microsoft.com/office/infopath/2007/PartnerControls"/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9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7" ma:displayName="Author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8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8bb6e19-c669-4a10-9268-359a729dce25">September</Month>
    <Doc_x0020_Type xmlns="28bb6e19-c669-4a10-9268-359a729dce25">
      <Value>Presentation</Value>
    </Doc_x0020_Type>
    <_Status xmlns="http://schemas.microsoft.com/sharepoint/v3/fields">Not Started</_Status>
    <Classification xmlns="28bb6e19-c669-4a10-9268-359a729dce25">
      <Value>Board</Value>
    </Classification>
    <Year2 xmlns="28bb6e19-c669-4a10-9268-359a729dce25">2017</Year2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AA50CF-20BF-4824-BB54-53B139CB82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bb6e19-c669-4a10-9268-359a729dce25"/>
    <ds:schemaRef ds:uri="http://schemas.microsoft.com/sharepoint/v3/fields"/>
    <ds:schemaRef ds:uri="898d4b01-af16-48af-85d5-9b05fb0d5848"/>
    <ds:schemaRef ds:uri="89960b40-2978-4619-bbb9-c018a33667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A77635-AE37-46DB-8EBB-6C554CDF0B65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28bb6e19-c669-4a10-9268-359a729dce25"/>
    <ds:schemaRef ds:uri="http://schemas.microsoft.com/office/infopath/2007/PartnerControls"/>
    <ds:schemaRef ds:uri="89960b40-2978-4619-bbb9-c018a33667e3"/>
    <ds:schemaRef ds:uri="http://schemas.microsoft.com/sharepoint/v3/fields"/>
    <ds:schemaRef ds:uri="898d4b01-af16-48af-85d5-9b05fb0d584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232E56E-8687-48CD-B1BD-DBE2AF8812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13325</TotalTime>
  <Words>2136</Words>
  <Application>Microsoft Macintosh PowerPoint</Application>
  <PresentationFormat>On-screen Show (16:9)</PresentationFormat>
  <Paragraphs>348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Symbol</vt:lpstr>
      <vt:lpstr>Trebuchet MS</vt:lpstr>
      <vt:lpstr>Office Theme</vt:lpstr>
      <vt:lpstr>Welcome! To The Antimicrobial Susceptibility Testing Subcommittee (AST SC)  </vt:lpstr>
      <vt:lpstr>Introduction</vt:lpstr>
      <vt:lpstr>Who is CLSI?</vt:lpstr>
      <vt:lpstr>CLSI Governance Structure </vt:lpstr>
      <vt:lpstr>History of CLSI (Formerly NCCLS)</vt:lpstr>
      <vt:lpstr>CLSI Process</vt:lpstr>
      <vt:lpstr>Consensus Standards and Guidelines  </vt:lpstr>
      <vt:lpstr>CLSI Members and Volunteers</vt:lpstr>
      <vt:lpstr>Microbiology Subcommittees with Antimicrobial Agent Focus</vt:lpstr>
      <vt:lpstr>Introduction of Timeline of Major CLSI AST SC Documents  </vt:lpstr>
      <vt:lpstr>AST SC Mission</vt:lpstr>
      <vt:lpstr>Volunteer Responsibilities: AST SC </vt:lpstr>
      <vt:lpstr>Volunteer Responsibilities: AST SC (Cont.)</vt:lpstr>
      <vt:lpstr>Volunteer Responsibilities: AST SC (Cont.)</vt:lpstr>
      <vt:lpstr>CLSI AST SC Volunteer Opportunities </vt:lpstr>
      <vt:lpstr>Documents Managed by CLSI AST SC</vt:lpstr>
      <vt:lpstr>“Standing” Working Groups of AST SC</vt:lpstr>
      <vt:lpstr>AST SC WGs: 2019</vt:lpstr>
      <vt:lpstr>CLSI AST SC Meeting Schedule</vt:lpstr>
      <vt:lpstr>Typical AST SC On-Site Meeting Schedule</vt:lpstr>
      <vt:lpstr>Taking an Issue to Approval!</vt:lpstr>
      <vt:lpstr>How can YOU become a WG member? </vt:lpstr>
      <vt:lpstr>Must YOU be a WG member to attend a WG meeting, raise issues, or contribute data?</vt:lpstr>
      <vt:lpstr>PowerPoint Presentation</vt:lpstr>
      <vt:lpstr>How can you learn more about CLSI AST SC and ongoing AST SC projects?</vt:lpstr>
      <vt:lpstr>Benefits of becoming a CLSI AST SC volunteer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CLSI Board of Directors Meeting</dc:title>
  <dc:creator>Patrick McGinn</dc:creator>
  <cp:lastModifiedBy>Megan Hickey</cp:lastModifiedBy>
  <cp:revision>571</cp:revision>
  <cp:lastPrinted>2018-01-16T17:53:45Z</cp:lastPrinted>
  <dcterms:created xsi:type="dcterms:W3CDTF">2016-11-09T19:20:55Z</dcterms:created>
  <dcterms:modified xsi:type="dcterms:W3CDTF">2019-01-04T19:44:45Z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0x01010092F334CEB4347847AA336F5714B1568A</vt:lpwstr>
  </property>
</Properties>
</file>